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6"/>
  </p:sldMasterIdLst>
  <p:notesMasterIdLst>
    <p:notesMasterId r:id="rId33"/>
  </p:notesMasterIdLst>
  <p:handoutMasterIdLst>
    <p:handoutMasterId r:id="rId34"/>
  </p:handout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70" r:id="rId14"/>
    <p:sldId id="269" r:id="rId15"/>
    <p:sldId id="285" r:id="rId16"/>
    <p:sldId id="271" r:id="rId17"/>
    <p:sldId id="286" r:id="rId18"/>
    <p:sldId id="287" r:id="rId19"/>
    <p:sldId id="273" r:id="rId20"/>
    <p:sldId id="274" r:id="rId21"/>
    <p:sldId id="275" r:id="rId22"/>
    <p:sldId id="282" r:id="rId23"/>
    <p:sldId id="276" r:id="rId24"/>
    <p:sldId id="277" r:id="rId25"/>
    <p:sldId id="288" r:id="rId26"/>
    <p:sldId id="279" r:id="rId27"/>
    <p:sldId id="289" r:id="rId28"/>
    <p:sldId id="280" r:id="rId29"/>
    <p:sldId id="281" r:id="rId30"/>
    <p:sldId id="284" r:id="rId31"/>
    <p:sldId id="264" r:id="rId3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737"/>
    <a:srgbClr val="00FF00"/>
    <a:srgbClr val="0000FF"/>
    <a:srgbClr val="3399FF"/>
    <a:srgbClr val="FF9933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7" autoAdjust="0"/>
    <p:restoredTop sz="71765" autoAdjust="0"/>
  </p:normalViewPr>
  <p:slideViewPr>
    <p:cSldViewPr snapToGrid="0">
      <p:cViewPr>
        <p:scale>
          <a:sx n="75" d="100"/>
          <a:sy n="75" d="100"/>
        </p:scale>
        <p:origin x="-1002" y="558"/>
      </p:cViewPr>
      <p:guideLst>
        <p:guide orient="horz" pos="1117"/>
        <p:guide orient="horz" pos="757"/>
        <p:guide orient="horz" pos="3657"/>
        <p:guide orient="horz" pos="2387"/>
        <p:guide pos="567"/>
        <p:guide pos="5193"/>
        <p:guide pos="3007"/>
        <p:guide pos="2733"/>
        <p:guide pos="16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586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BB8A67C-4243-4688-9335-1F7134163086}" type="datetimeFigureOut">
              <a:rPr lang="de-DE"/>
              <a:pPr>
                <a:defRPr/>
              </a:pPr>
              <a:t>05.03.2014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299C015-2290-4BEC-A429-648CED8841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572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EBA3782-7BFB-4511-92B7-B6C05325FD59}" type="datetimeFigureOut">
              <a:rPr lang="de-DE"/>
              <a:pPr>
                <a:defRPr/>
              </a:pPr>
              <a:t>05.03.2014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E5E8799-BD50-4814-B84C-0473F4A723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56179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Good afternoon and </a:t>
            </a:r>
            <a:r>
              <a:rPr lang="en-US" baseline="0" noProof="0" dirty="0" smtClean="0"/>
              <a:t>welcome </a:t>
            </a:r>
            <a:r>
              <a:rPr lang="en-US" baseline="0" noProof="0" dirty="0" smtClean="0"/>
              <a:t>to my presentation about </a:t>
            </a:r>
            <a:r>
              <a:rPr lang="en-US" baseline="0" noProof="0" dirty="0" err="1" smtClean="0"/>
              <a:t>FiberScout</a:t>
            </a:r>
            <a:r>
              <a:rPr lang="en-US" baseline="0" noProof="0" dirty="0" smtClean="0"/>
              <a:t> - </a:t>
            </a:r>
            <a:r>
              <a:rPr lang="en-US" dirty="0" smtClean="0"/>
              <a:t>An Interactive Tool for Exploring and Analyzing Fiber Reinforced Polymers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537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</a:t>
            </a:r>
            <a:r>
              <a:rPr lang="en-US" baseline="0" dirty="0" smtClean="0"/>
              <a:t> left: 3D rendering view with the 3D dataset</a:t>
            </a:r>
          </a:p>
          <a:p>
            <a:r>
              <a:rPr lang="en-US" baseline="0" dirty="0" smtClean="0"/>
              <a:t>Top right: the scatterplot matrix with the fiber characteristics </a:t>
            </a:r>
          </a:p>
          <a:p>
            <a:r>
              <a:rPr lang="en-US" dirty="0" smtClean="0"/>
              <a:t>Bottom Left: The Polar Plot –</a:t>
            </a:r>
            <a:r>
              <a:rPr lang="en-US" baseline="0" dirty="0" smtClean="0"/>
              <a:t> For identifying the fiber </a:t>
            </a:r>
            <a:r>
              <a:rPr lang="en-US" baseline="0" dirty="0" smtClean="0"/>
              <a:t>orientations. I will tell you more about it later on.</a:t>
            </a:r>
            <a:endParaRPr lang="en-US" baseline="0" dirty="0" smtClean="0"/>
          </a:p>
          <a:p>
            <a:r>
              <a:rPr lang="en-US" baseline="0" dirty="0" smtClean="0"/>
              <a:t>Here u can see Parallel Coordinates – which is linked with the scatterplot and the 3D </a:t>
            </a:r>
            <a:r>
              <a:rPr lang="en-US" baseline="0" dirty="0" smtClean="0"/>
              <a:t>view</a:t>
            </a:r>
            <a:endParaRPr lang="en-US" baseline="0" dirty="0" smtClean="0"/>
          </a:p>
          <a:p>
            <a:r>
              <a:rPr lang="en-US" baseline="0" dirty="0" smtClean="0"/>
              <a:t>The Class explorer: where we can add </a:t>
            </a:r>
            <a:r>
              <a:rPr lang="en-US" baseline="0" dirty="0" smtClean="0"/>
              <a:t>our defined fiber classes an have a look at some statistics.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668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Now, I </a:t>
            </a:r>
            <a:r>
              <a:rPr lang="en-US" baseline="0" dirty="0" smtClean="0"/>
              <a:t>will now </a:t>
            </a:r>
            <a:r>
              <a:rPr lang="en-US" baseline="0" dirty="0" smtClean="0"/>
              <a:t>u </a:t>
            </a:r>
            <a:r>
              <a:rPr lang="en-US" baseline="0" dirty="0" smtClean="0"/>
              <a:t>a video how the classification of fibers is done.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668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Fiber</a:t>
            </a:r>
            <a:r>
              <a:rPr lang="en-US" baseline="0" dirty="0" smtClean="0"/>
              <a:t> Length and Orientation contribute to a large extend to the final material characteristic such as stiffness and strength.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936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Therefore we provide</a:t>
            </a:r>
            <a:r>
              <a:rPr lang="en-US" baseline="0" dirty="0" smtClean="0"/>
              <a:t> </a:t>
            </a:r>
            <a:r>
              <a:rPr lang="en-US" baseline="0" dirty="0" smtClean="0"/>
              <a:t>the domain experts with </a:t>
            </a:r>
            <a:r>
              <a:rPr lang="en-US" baseline="0" dirty="0" smtClean="0"/>
              <a:t>the fiber </a:t>
            </a:r>
            <a:r>
              <a:rPr lang="en-US" baseline="0" dirty="0" smtClean="0"/>
              <a:t>length </a:t>
            </a:r>
            <a:r>
              <a:rPr lang="en-US" baseline="0" dirty="0" smtClean="0"/>
              <a:t>distribution visualization</a:t>
            </a:r>
            <a:r>
              <a:rPr lang="en-US" baseline="0" dirty="0" smtClean="0"/>
              <a:t>. Where the fibers a colored-coded according to their length.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Cause of the fact that long fibers </a:t>
            </a:r>
            <a:r>
              <a:rPr lang="en-US" baseline="0" dirty="0" smtClean="0"/>
              <a:t>and short fibers are </a:t>
            </a:r>
            <a:r>
              <a:rPr lang="en-US" baseline="0" dirty="0" smtClean="0"/>
              <a:t>more important we made </a:t>
            </a:r>
            <a:r>
              <a:rPr lang="en-US" baseline="0" dirty="0" smtClean="0"/>
              <a:t>them </a:t>
            </a:r>
            <a:r>
              <a:rPr lang="en-US" baseline="0" dirty="0" smtClean="0"/>
              <a:t>less transparent than </a:t>
            </a:r>
            <a:r>
              <a:rPr lang="en-US" baseline="0" dirty="0" smtClean="0"/>
              <a:t>fibers with a mean length.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We also provide a </a:t>
            </a:r>
            <a:r>
              <a:rPr lang="en-US" baseline="0" dirty="0" smtClean="0"/>
              <a:t>diagram  </a:t>
            </a:r>
            <a:r>
              <a:rPr lang="en-US" baseline="0" dirty="0" smtClean="0"/>
              <a:t>for fiber length distribution.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612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 shown before, we implemented the</a:t>
            </a:r>
            <a:r>
              <a:rPr lang="en-US" baseline="0" dirty="0" smtClean="0"/>
              <a:t> polar </a:t>
            </a:r>
            <a:r>
              <a:rPr lang="en-US" baseline="0" dirty="0" smtClean="0"/>
              <a:t>plot </a:t>
            </a:r>
            <a:r>
              <a:rPr lang="en-US" baseline="0" dirty="0" smtClean="0"/>
              <a:t>to give </a:t>
            </a:r>
            <a:r>
              <a:rPr lang="en-US" baseline="0" dirty="0" smtClean="0"/>
              <a:t>the domain experts a </a:t>
            </a:r>
            <a:r>
              <a:rPr lang="en-US" baseline="0" dirty="0" smtClean="0"/>
              <a:t>quick overview of the fiber orientations in the specimen. The polar </a:t>
            </a:r>
            <a:r>
              <a:rPr lang="en-US" baseline="0" dirty="0" smtClean="0"/>
              <a:t>plot </a:t>
            </a:r>
            <a:r>
              <a:rPr lang="en-US" baseline="0" dirty="0" smtClean="0"/>
              <a:t>is calculated for every new defined class.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For constructing the polar plot we transform the Cartesian coordinates of the fibers into polar coordinates.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angle Phi defines the rotation of the fiber to Z-axis. </a:t>
            </a:r>
          </a:p>
          <a:p>
            <a:r>
              <a:rPr lang="en-US" baseline="0" dirty="0" smtClean="0"/>
              <a:t>The angle Theta defines the tilt to the Z-axis.</a:t>
            </a:r>
          </a:p>
          <a:p>
            <a:r>
              <a:rPr lang="en-US" baseline="0" dirty="0" smtClean="0"/>
              <a:t>We then color-code the orientation </a:t>
            </a:r>
            <a:r>
              <a:rPr lang="en-US" baseline="0" dirty="0" smtClean="0"/>
              <a:t>frequencies of the fibers.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For the marked area the fibers….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23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</a:t>
            </a:r>
            <a:r>
              <a:rPr lang="en-US" baseline="0" dirty="0" smtClean="0"/>
              <a:t> define a fiber class with such characteristics the class would look like this.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726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part of task 2 is the fiber</a:t>
            </a:r>
            <a:r>
              <a:rPr lang="en-US" baseline="0" dirty="0" smtClean="0"/>
              <a:t> orientation </a:t>
            </a:r>
            <a:r>
              <a:rPr lang="en-US" baseline="0" dirty="0" smtClean="0"/>
              <a:t>distribution visualization.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The fibers are color codded according to the color map on the right. Where fibers in Z-direction are shown in blue, fibers in X-direction are shown in red and fibers in Y-direction are shown in green.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 the fiber orientation distribution domain experts can quickly identify layers within the specimen.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362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Task 3 ‘Fiber Regions’ we implemented Metadata Visualization and blob visualization.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398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the metadata visualization the domain experts can quickly get an rough overview of specific fiber characteristics.</a:t>
            </a:r>
          </a:p>
          <a:p>
            <a:endParaRPr lang="en-US" dirty="0" smtClean="0"/>
          </a:p>
          <a:p>
            <a:r>
              <a:rPr lang="en-US" dirty="0" smtClean="0"/>
              <a:t>Therefore we subsample the 3D volume with a user</a:t>
            </a:r>
            <a:r>
              <a:rPr lang="en-US" baseline="0" dirty="0" smtClean="0"/>
              <a:t> defined voxel size. We then calculate the average fiber characteristic of all </a:t>
            </a:r>
            <a:r>
              <a:rPr lang="en-US" baseline="0" dirty="0" smtClean="0"/>
              <a:t>the fibers within </a:t>
            </a:r>
            <a:r>
              <a:rPr lang="en-US" baseline="0" dirty="0" smtClean="0"/>
              <a:t>a cell and color-code these values. After that we overlay the 3D volume with the metadata volume.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example: fiber characteristic theta 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final metadata visualization of our software looks like this.  The red area shows that fibers are orientated….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166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blob visualization addresses the problem of cluttering and occlusion.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gives the domain experts the possibility to put a hull around each defined fiber class with similar fiber characteristics.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 this visualization it is easy the see the different fiber regions.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5694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modern industry there is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clear trend towards new cost-effective, function-oriented, highly integrated and light-weight components.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Especially the aviation industry, but automotive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leasure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well, have found the class of advanced composite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materials,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are meeting these requirements.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Advanced composite materials and more specifically fiber reinforced polymers (FRPs) make up a growing proportion in high tech industrial products.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-&gt;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Zitat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-&gt;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Bilder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fuselage section, lower cover of a wing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7477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another example with carbon fiber reinforced specimen</a:t>
            </a:r>
            <a:r>
              <a:rPr lang="en-US" baseline="0" dirty="0" smtClean="0"/>
              <a:t> on the left. In the middle the blob visualization where we can identify the different layers. And on the right the y-plane of the blob visualization where we can se the regions.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5694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also did a user</a:t>
            </a:r>
            <a:r>
              <a:rPr lang="en-US" baseline="0" dirty="0" smtClean="0"/>
              <a:t> evaluation with 8 domain </a:t>
            </a:r>
            <a:r>
              <a:rPr lang="en-US" baseline="0" dirty="0" smtClean="0"/>
              <a:t>experts (four of them come from the field of NDT and the other four are material scientists).</a:t>
            </a:r>
          </a:p>
          <a:p>
            <a:r>
              <a:rPr lang="en-US" baseline="0" dirty="0" smtClean="0"/>
              <a:t>Therefore </a:t>
            </a:r>
            <a:r>
              <a:rPr lang="en-US" baseline="0" dirty="0" smtClean="0"/>
              <a:t>we designed an evaluation questionnaire which addresses the 3 visual Tasks.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overall got positive feedback from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liked the concept of B &amp; L…    they pointed out that the scatter plot matrix is best for clustering fiber </a:t>
            </a:r>
            <a:r>
              <a:rPr lang="en-US" baseline="0" dirty="0" smtClean="0"/>
              <a:t>characteristics. They liked the polar plot to get the main fiber orientation and they liked the metadata visualization to quickly explore the data.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On the other hand they marked that they did not like </a:t>
            </a:r>
            <a:r>
              <a:rPr lang="en-US" baseline="0" dirty="0" smtClean="0"/>
              <a:t>the </a:t>
            </a:r>
            <a:r>
              <a:rPr lang="en-US" baseline="0" dirty="0" smtClean="0"/>
              <a:t>blob </a:t>
            </a:r>
            <a:r>
              <a:rPr lang="en-US" baseline="0" dirty="0" smtClean="0"/>
              <a:t>visualization for outlier detection.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3070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 me conclude my talk</a:t>
            </a:r>
            <a:r>
              <a:rPr lang="en-US" baseline="0" dirty="0" smtClean="0"/>
              <a:t> – We presented </a:t>
            </a:r>
            <a:r>
              <a:rPr lang="en-US" baseline="0" dirty="0" err="1" smtClean="0"/>
              <a:t>FiberScout</a:t>
            </a:r>
            <a:r>
              <a:rPr lang="en-US" baseline="0" dirty="0" smtClean="0"/>
              <a:t>...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Together with the domain experts we identified 3 Tasks – Task1…We used PC SPM and the class explorer to solve this task.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4200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solving Task2 … we used the fiber length</a:t>
            </a:r>
            <a:r>
              <a:rPr lang="en-US" baseline="0" dirty="0" smtClean="0"/>
              <a:t> &amp; </a:t>
            </a:r>
            <a:r>
              <a:rPr lang="en-US" baseline="0" dirty="0" smtClean="0"/>
              <a:t>orientation distribution </a:t>
            </a:r>
            <a:r>
              <a:rPr lang="en-US" baseline="0" dirty="0" smtClean="0"/>
              <a:t>and the polar plot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visualizing fiber regions we introduced metadata and blob visualization.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539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 do not hesitate to ask me any questions.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305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analyze aircraft components -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Industrial 3D X-Ray computed tomography (3DXCT) is used for non-destructive testing.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3DXCT it is possible to get insight into the characteristics of individual fibers without destroying the specimen.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get our final 3DXCT dataset we have to cutout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specimen -&gt;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Zeigen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…put it in our X-Ray device where we do a high resolution scan</a:t>
            </a:r>
            <a:r>
              <a:rPr lang="en-US" baseline="0" dirty="0" smtClean="0"/>
              <a:t> …. After reconstructing the scan data we get the final dataset </a:t>
            </a: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4145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how a carbon fiber reinforced specimen looks like. With fibers in y-direction and z-direction and pores in it.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3661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why are the material experts interested in analyzing the fibers</a:t>
            </a:r>
            <a:r>
              <a:rPr lang="en-US" dirty="0" smtClean="0"/>
              <a:t>?</a:t>
            </a:r>
            <a:endParaRPr lang="en-US" dirty="0" smtClean="0"/>
          </a:p>
          <a:p>
            <a:r>
              <a:rPr lang="en-US" dirty="0" smtClean="0"/>
              <a:t>-&gt; </a:t>
            </a:r>
            <a:r>
              <a:rPr lang="en-US" sz="1200" dirty="0" smtClean="0">
                <a:latin typeface="+mn-lt"/>
              </a:rPr>
              <a:t>Fibers absorb the forces in the fiber direction </a:t>
            </a:r>
          </a:p>
          <a:p>
            <a:r>
              <a:rPr lang="en-US" sz="1200" dirty="0" smtClean="0">
                <a:latin typeface="+mn-lt"/>
              </a:rPr>
              <a:t>-&gt; Fibers determine the material characteristics like stiffness, strength and ductility</a:t>
            </a:r>
          </a:p>
          <a:p>
            <a:endParaRPr lang="en-US" sz="1200" dirty="0" smtClean="0">
              <a:latin typeface="+mn-lt"/>
            </a:endParaRPr>
          </a:p>
          <a:p>
            <a:r>
              <a:rPr lang="en-US" sz="1200" dirty="0" smtClean="0">
                <a:latin typeface="+mn-lt"/>
              </a:rPr>
              <a:t>Important fiber parameters</a:t>
            </a:r>
            <a:r>
              <a:rPr lang="en-US" sz="1200" baseline="0" dirty="0" smtClean="0">
                <a:latin typeface="+mn-lt"/>
              </a:rPr>
              <a:t> which are influencing the material characteristics are fiber content, fiber length and fiber </a:t>
            </a:r>
            <a:r>
              <a:rPr lang="en-US" sz="1200" baseline="0" dirty="0" smtClean="0">
                <a:latin typeface="+mn-lt"/>
              </a:rPr>
              <a:t>orientation. </a:t>
            </a:r>
            <a:r>
              <a:rPr lang="en-US" sz="1200" dirty="0" smtClean="0">
                <a:latin typeface="+mn-lt"/>
              </a:rPr>
              <a:t> </a:t>
            </a:r>
            <a:endParaRPr lang="de-AT" sz="1200" dirty="0" smtClean="0">
              <a:latin typeface="+mn-lt"/>
            </a:endParaRPr>
          </a:p>
          <a:p>
            <a:endParaRPr lang="de-AT" sz="1200" dirty="0" smtClean="0">
              <a:latin typeface="+mn-lt"/>
            </a:endParaRPr>
          </a:p>
          <a:p>
            <a:r>
              <a:rPr lang="en-US" dirty="0" smtClean="0"/>
              <a:t>Based</a:t>
            </a:r>
            <a:r>
              <a:rPr lang="en-US" baseline="0" dirty="0" smtClean="0"/>
              <a:t> on the domain-specific requirements we identified 3 visualization </a:t>
            </a:r>
            <a:r>
              <a:rPr lang="en-US" baseline="0" dirty="0" smtClean="0"/>
              <a:t>tasks </a:t>
            </a:r>
            <a:r>
              <a:rPr lang="en-US" baseline="0" dirty="0" smtClean="0"/>
              <a:t>together with the domain </a:t>
            </a:r>
            <a:r>
              <a:rPr lang="en-US" baseline="0" dirty="0" smtClean="0"/>
              <a:t>experts. With this task it should be possible to better analyze the material. Analyzing the individual fibers with currently available commercial software isn't satisfying.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159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I get to the individual tasks we have to perform a preprocessing step.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255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take the 3DXCT scan as </a:t>
            </a:r>
            <a:r>
              <a:rPr lang="en-US" dirty="0" smtClean="0"/>
              <a:t>our input </a:t>
            </a:r>
            <a:r>
              <a:rPr lang="en-US" dirty="0" smtClean="0"/>
              <a:t>-&gt; in this case a</a:t>
            </a:r>
            <a:r>
              <a:rPr lang="en-US" baseline="0" dirty="0" smtClean="0"/>
              <a:t> GFRP – where we segment </a:t>
            </a:r>
            <a:r>
              <a:rPr lang="en-US" baseline="0" dirty="0" smtClean="0"/>
              <a:t>the </a:t>
            </a:r>
            <a:r>
              <a:rPr lang="en-US" baseline="0" dirty="0" smtClean="0"/>
              <a:t>fibers and get a </a:t>
            </a:r>
            <a:r>
              <a:rPr lang="en-US" baseline="0" dirty="0" err="1" smtClean="0"/>
              <a:t>labeld</a:t>
            </a:r>
            <a:r>
              <a:rPr lang="en-US" baseline="0" dirty="0" smtClean="0"/>
              <a:t> image as result.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1570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addition we calculate 25 fiber characteristics for each fiber like fiber length, fiber orientation, the average fiber position and so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1570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Task</a:t>
            </a:r>
            <a:r>
              <a:rPr lang="en-US" baseline="0" dirty="0" smtClean="0"/>
              <a:t> 1 Classification of fibers – Is the most important task.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domain experts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interactive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visualization techniques to define fiber classes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according to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 specific properties and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render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 class.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do this we use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parallel coordinates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 scatterplot matrix to select the individual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fibers which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than can add to the class explorer. -&gt;Lets have a look at our GUI.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8799-BD50-4814-B84C-0473F4A723CD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408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5929313"/>
            <a:ext cx="8429625" cy="9286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" name="Picture 34" descr="FHO Linie für PPT F&amp;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0263"/>
            <a:ext cx="81026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 userDrawn="1"/>
        </p:nvSpPr>
        <p:spPr>
          <a:xfrm>
            <a:off x="6572250" y="214313"/>
            <a:ext cx="2143125" cy="12858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2976" y="2996952"/>
            <a:ext cx="6852624" cy="523220"/>
          </a:xfrm>
        </p:spPr>
        <p:txBody>
          <a:bodyPr>
            <a:noAutofit/>
          </a:bodyPr>
          <a:lstStyle>
            <a:lvl1pPr algn="r">
              <a:defRPr sz="3400" b="1" baseline="0"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55600" y="4077072"/>
            <a:ext cx="6836400" cy="244800"/>
          </a:xfrm>
        </p:spPr>
        <p:txBody>
          <a:bodyPr>
            <a:noAutofit/>
          </a:bodyPr>
          <a:lstStyle>
            <a:lvl1pPr marL="0" indent="0" algn="r">
              <a:buNone/>
              <a:defRPr sz="1600" b="0" baseline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6" name="Picture 30" descr="F&amp;E_Bildleis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620688"/>
            <a:ext cx="69500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179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4000" y="406800"/>
            <a:ext cx="5886000" cy="856800"/>
          </a:xfrm>
        </p:spPr>
        <p:txBody>
          <a:bodyPr>
            <a:noAutofit/>
          </a:bodyPr>
          <a:lstStyle>
            <a:lvl1pPr algn="l">
              <a:defRPr sz="3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92000" y="1728788"/>
            <a:ext cx="7401600" cy="4076700"/>
          </a:xfrm>
        </p:spPr>
        <p:txBody>
          <a:bodyPr/>
          <a:lstStyle>
            <a:lvl1pPr marL="0" indent="0">
              <a:defRPr/>
            </a:lvl1pPr>
            <a:lvl5pPr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830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2"/>
          </p:nvPr>
        </p:nvSpPr>
        <p:spPr>
          <a:xfrm>
            <a:off x="792001" y="1728788"/>
            <a:ext cx="3546637" cy="1604962"/>
          </a:xfrm>
        </p:spPr>
        <p:txBody>
          <a:bodyPr/>
          <a:lstStyle>
            <a:lvl1pPr marL="72000" indent="-72000">
              <a:defRPr/>
            </a:lvl1pPr>
            <a:lvl5pPr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4000" y="406400"/>
            <a:ext cx="588645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92000" y="4141012"/>
            <a:ext cx="3546638" cy="1664475"/>
          </a:xfrm>
        </p:spPr>
        <p:txBody>
          <a:bodyPr/>
          <a:lstStyle>
            <a:lvl1pPr marL="432000" indent="-313200">
              <a:buSzPct val="110000"/>
              <a:buFontTx/>
              <a:buBlip>
                <a:blip r:embed="rId2"/>
              </a:buBlip>
              <a:defRPr sz="1600" b="0"/>
            </a:lvl1pPr>
            <a:lvl2pPr marL="666000" indent="-237600">
              <a:buSzPct val="90000"/>
              <a:buFontTx/>
              <a:buBlip>
                <a:blip r:embed="rId3"/>
              </a:buBlip>
              <a:defRPr sz="1600" b="0"/>
            </a:lvl2pPr>
            <a:lvl3pPr marL="882000" indent="-198000">
              <a:buClr>
                <a:srgbClr val="9D0F1E"/>
              </a:buClr>
              <a:buSzPct val="120000"/>
              <a:buFont typeface="Arial" pitchFamily="34" charset="0"/>
              <a:buChar char="–"/>
              <a:defRPr sz="1600" b="0"/>
            </a:lvl3pPr>
            <a:lvl4pPr indent="-3600">
              <a:buFontTx/>
              <a:buNone/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4141012"/>
            <a:ext cx="3581400" cy="1664475"/>
          </a:xfrm>
        </p:spPr>
        <p:txBody>
          <a:bodyPr/>
          <a:lstStyle>
            <a:lvl1pPr marL="432000" indent="-313200">
              <a:buSzPct val="110000"/>
              <a:buFontTx/>
              <a:buBlip>
                <a:blip r:embed="rId2"/>
              </a:buBlip>
              <a:defRPr sz="1600" b="0"/>
            </a:lvl1pPr>
            <a:lvl2pPr marL="666000" indent="-237600">
              <a:buSzPct val="90000"/>
              <a:buFontTx/>
              <a:buBlip>
                <a:blip r:embed="rId3"/>
              </a:buBlip>
              <a:defRPr sz="1600" b="0"/>
            </a:lvl2pPr>
            <a:lvl3pPr marL="882000" indent="-198000">
              <a:buClr>
                <a:srgbClr val="9D0F1E"/>
              </a:buClr>
              <a:buSzPct val="120000"/>
              <a:buFont typeface="Arial" pitchFamily="34" charset="0"/>
              <a:buChar char="–"/>
              <a:defRPr sz="1600" b="0"/>
            </a:lvl3pPr>
            <a:lvl4pPr indent="-3600">
              <a:buNone/>
              <a:defRPr sz="1600" b="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22"/>
          </p:nvPr>
        </p:nvSpPr>
        <p:spPr>
          <a:xfrm>
            <a:off x="4680000" y="1728788"/>
            <a:ext cx="3576799" cy="1604962"/>
          </a:xfrm>
        </p:spPr>
        <p:txBody>
          <a:bodyPr/>
          <a:lstStyle>
            <a:lvl1pPr marL="72000" indent="-72000">
              <a:defRPr/>
            </a:lvl1pPr>
            <a:lvl5pPr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6" name="Inhaltsplatzhalter 2"/>
          <p:cNvSpPr>
            <a:spLocks noGrp="1"/>
          </p:cNvSpPr>
          <p:nvPr>
            <p:ph sz="half" idx="25"/>
          </p:nvPr>
        </p:nvSpPr>
        <p:spPr>
          <a:xfrm>
            <a:off x="792000" y="2357430"/>
            <a:ext cx="3546638" cy="1528763"/>
          </a:xfrm>
        </p:spPr>
        <p:txBody>
          <a:bodyPr/>
          <a:lstStyle>
            <a:lvl1pPr marL="432000" indent="-313200">
              <a:buSzPct val="110000"/>
              <a:buFontTx/>
              <a:buBlip>
                <a:blip r:embed="rId2"/>
              </a:buBlip>
              <a:defRPr sz="1600" b="0"/>
            </a:lvl1pPr>
            <a:lvl2pPr marL="666000" indent="-237600">
              <a:buSzPct val="90000"/>
              <a:buFontTx/>
              <a:buBlip>
                <a:blip r:embed="rId3"/>
              </a:buBlip>
              <a:defRPr sz="1600" b="0"/>
            </a:lvl2pPr>
            <a:lvl3pPr marL="882000" indent="-198000">
              <a:buClr>
                <a:srgbClr val="9D0F1E"/>
              </a:buClr>
              <a:buSzPct val="120000"/>
              <a:buFont typeface="Arial" pitchFamily="34" charset="0"/>
              <a:buChar char="–"/>
              <a:defRPr sz="1600" b="0"/>
            </a:lvl3pPr>
            <a:lvl4pPr indent="-3600">
              <a:buFontTx/>
              <a:buNone/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half" idx="26"/>
          </p:nvPr>
        </p:nvSpPr>
        <p:spPr>
          <a:xfrm>
            <a:off x="4648200" y="2357430"/>
            <a:ext cx="3581400" cy="1533517"/>
          </a:xfrm>
        </p:spPr>
        <p:txBody>
          <a:bodyPr/>
          <a:lstStyle>
            <a:lvl1pPr marL="432000" indent="-313200">
              <a:buSzPct val="110000"/>
              <a:buFontTx/>
              <a:buBlip>
                <a:blip r:embed="rId2"/>
              </a:buBlip>
              <a:defRPr sz="1600" b="0"/>
            </a:lvl1pPr>
            <a:lvl2pPr marL="666000" indent="-237600">
              <a:buSzPct val="90000"/>
              <a:buFontTx/>
              <a:buBlip>
                <a:blip r:embed="rId3"/>
              </a:buBlip>
              <a:defRPr sz="1600" b="0"/>
            </a:lvl2pPr>
            <a:lvl3pPr marL="882000" indent="-198000">
              <a:buClr>
                <a:srgbClr val="9D0F1E"/>
              </a:buClr>
              <a:buSzPct val="120000"/>
              <a:buFont typeface="Arial" pitchFamily="34" charset="0"/>
              <a:buChar char="–"/>
              <a:defRPr sz="1600" b="0"/>
            </a:lvl3pPr>
            <a:lvl4pPr indent="-3600">
              <a:buNone/>
              <a:defRPr sz="1600" b="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94F7DB2B-3036-40E2-9BB6-FC255E91E2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42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4000" y="406800"/>
            <a:ext cx="5886000" cy="856800"/>
          </a:xfrm>
        </p:spPr>
        <p:txBody>
          <a:bodyPr>
            <a:noAutofit/>
          </a:bodyPr>
          <a:lstStyle>
            <a:lvl1pPr algn="l">
              <a:defRPr sz="3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92001" y="1728788"/>
            <a:ext cx="3708562" cy="4076700"/>
          </a:xfrm>
        </p:spPr>
        <p:txBody>
          <a:bodyPr/>
          <a:lstStyle>
            <a:lvl1pPr marL="72000" indent="-72000">
              <a:defRPr/>
            </a:lvl1pPr>
            <a:lvl5pPr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6"/>
          </p:nvPr>
        </p:nvSpPr>
        <p:spPr>
          <a:xfrm>
            <a:off x="4648200" y="1785938"/>
            <a:ext cx="3581400" cy="4019550"/>
          </a:xfrm>
        </p:spPr>
        <p:txBody>
          <a:bodyPr/>
          <a:lstStyle>
            <a:lvl1pPr marL="432000" indent="-313200">
              <a:buSzPct val="110000"/>
              <a:buFontTx/>
              <a:buBlip>
                <a:blip r:embed="rId2"/>
              </a:buBlip>
              <a:defRPr sz="1600" b="0"/>
            </a:lvl1pPr>
            <a:lvl2pPr marL="666000" indent="-237600">
              <a:buSzPct val="90000"/>
              <a:buFontTx/>
              <a:buBlip>
                <a:blip r:embed="rId3"/>
              </a:buBlip>
              <a:defRPr sz="1600" b="0"/>
            </a:lvl2pPr>
            <a:lvl3pPr marL="882000" indent="-198000">
              <a:buClr>
                <a:srgbClr val="9D0F1E"/>
              </a:buClr>
              <a:buSzPct val="120000"/>
              <a:buFont typeface="Arial" pitchFamily="34" charset="0"/>
              <a:buChar char="–"/>
              <a:defRPr sz="1600" b="0"/>
            </a:lvl3pPr>
            <a:lvl4pPr indent="-3600">
              <a:buNone/>
              <a:defRPr sz="1600" b="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E6FD050F-6E99-4010-B761-FF0DAA7FD0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376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4000" y="406800"/>
            <a:ext cx="5886000" cy="856800"/>
          </a:xfrm>
        </p:spPr>
        <p:txBody>
          <a:bodyPr>
            <a:noAutofit/>
          </a:bodyPr>
          <a:lstStyle>
            <a:lvl1pPr algn="l">
              <a:defRPr sz="3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92000" y="1728788"/>
            <a:ext cx="7401600" cy="4076700"/>
          </a:xfrm>
        </p:spPr>
        <p:txBody>
          <a:bodyPr/>
          <a:lstStyle>
            <a:lvl1pPr marL="0" indent="0">
              <a:defRPr/>
            </a:lvl1pPr>
            <a:lvl5pPr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2"/>
          </p:nvPr>
        </p:nvSpPr>
        <p:spPr>
          <a:xfrm>
            <a:off x="792000" y="2357430"/>
            <a:ext cx="7451888" cy="3448058"/>
          </a:xfrm>
        </p:spPr>
        <p:txBody>
          <a:bodyPr/>
          <a:lstStyle>
            <a:lvl1pPr marL="432000" indent="-313200">
              <a:buSzPct val="110000"/>
              <a:buFontTx/>
              <a:buBlip>
                <a:blip r:embed="rId2"/>
              </a:buBlip>
              <a:defRPr sz="1600" b="0"/>
            </a:lvl1pPr>
            <a:lvl2pPr marL="666000" indent="-237600">
              <a:buSzPct val="90000"/>
              <a:buFontTx/>
              <a:buBlip>
                <a:blip r:embed="rId3"/>
              </a:buBlip>
              <a:defRPr sz="1600" b="0"/>
            </a:lvl2pPr>
            <a:lvl3pPr marL="882000" indent="-198000">
              <a:buClr>
                <a:srgbClr val="9D0F1E"/>
              </a:buClr>
              <a:buSzPct val="120000"/>
              <a:buFont typeface="Arial" pitchFamily="34" charset="0"/>
              <a:buChar char="–"/>
              <a:defRPr sz="1600" b="0"/>
            </a:lvl3pPr>
            <a:lvl4pPr indent="-3600">
              <a:buFontTx/>
              <a:buNone/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CAD33BE7-19BE-404B-B62F-A8A9984840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0851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en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4000" y="406800"/>
            <a:ext cx="5886000" cy="856800"/>
          </a:xfrm>
        </p:spPr>
        <p:txBody>
          <a:bodyPr>
            <a:noAutofit/>
          </a:bodyPr>
          <a:lstStyle>
            <a:lvl1pPr algn="l">
              <a:defRPr sz="3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44000" y="1728789"/>
            <a:ext cx="5399888" cy="414328"/>
          </a:xfrm>
        </p:spPr>
        <p:txBody>
          <a:bodyPr/>
          <a:lstStyle>
            <a:lvl1pPr marL="72000" indent="-72000">
              <a:buNone/>
              <a:defRPr>
                <a:solidFill>
                  <a:srgbClr val="C00000"/>
                </a:solidFill>
              </a:defRPr>
            </a:lvl1pPr>
            <a:lvl2pPr>
              <a:buFont typeface="Arial" pitchFamily="34" charset="0"/>
              <a:buNone/>
              <a:defRPr b="1"/>
            </a:lvl2pPr>
            <a:lvl3pPr>
              <a:buFont typeface="Arial" pitchFamily="34" charset="0"/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half" idx="29"/>
          </p:nvPr>
        </p:nvSpPr>
        <p:spPr>
          <a:xfrm>
            <a:off x="792000" y="4141012"/>
            <a:ext cx="7451888" cy="1664475"/>
          </a:xfrm>
        </p:spPr>
        <p:txBody>
          <a:bodyPr/>
          <a:lstStyle>
            <a:lvl1pPr marL="432000" indent="-313200">
              <a:buSzPct val="110000"/>
              <a:buFontTx/>
              <a:buBlip>
                <a:blip r:embed="rId2"/>
              </a:buBlip>
              <a:defRPr sz="1600" b="0"/>
            </a:lvl1pPr>
            <a:lvl2pPr marL="666000" indent="-237600">
              <a:buSzPct val="90000"/>
              <a:buFontTx/>
              <a:buBlip>
                <a:blip r:embed="rId3"/>
              </a:buBlip>
              <a:defRPr sz="1600" b="0"/>
            </a:lvl2pPr>
            <a:lvl3pPr marL="882000" indent="-198000">
              <a:buClr>
                <a:srgbClr val="9D0F1E"/>
              </a:buClr>
              <a:buSzPct val="120000"/>
              <a:buFont typeface="Arial" pitchFamily="34" charset="0"/>
              <a:buChar char="–"/>
              <a:defRPr sz="1600" b="0"/>
            </a:lvl3pPr>
            <a:lvl4pPr indent="-3600">
              <a:buFontTx/>
              <a:buNone/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31"/>
          </p:nvPr>
        </p:nvSpPr>
        <p:spPr>
          <a:xfrm>
            <a:off x="2844000" y="2279651"/>
            <a:ext cx="5399888" cy="1497219"/>
          </a:xfrm>
        </p:spPr>
        <p:txBody>
          <a:bodyPr/>
          <a:lstStyle>
            <a:lvl1pPr marL="72000" indent="-72000">
              <a:buNone/>
              <a:defRPr sz="160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 b="1"/>
            </a:lvl2pPr>
            <a:lvl3pPr>
              <a:buFont typeface="Arial" pitchFamily="34" charset="0"/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25"/>
          </p:nvPr>
        </p:nvSpPr>
        <p:spPr>
          <a:xfrm>
            <a:off x="900113" y="1785938"/>
            <a:ext cx="1655762" cy="1990931"/>
          </a:xfrm>
        </p:spPr>
        <p:txBody>
          <a:bodyPr/>
          <a:lstStyle>
            <a:lvl1pPr marL="432000" indent="-313200">
              <a:buSzPct val="110000"/>
              <a:buFontTx/>
              <a:buBlip>
                <a:blip r:embed="rId2"/>
              </a:buBlip>
              <a:defRPr sz="1600" b="0"/>
            </a:lvl1pPr>
            <a:lvl2pPr marL="666000" indent="-237600">
              <a:buSzPct val="90000"/>
              <a:buFontTx/>
              <a:buBlip>
                <a:blip r:embed="rId3"/>
              </a:buBlip>
              <a:defRPr sz="1600" b="0"/>
            </a:lvl2pPr>
            <a:lvl3pPr marL="882000" indent="-198000">
              <a:buClr>
                <a:srgbClr val="9D0F1E"/>
              </a:buClr>
              <a:buSzPct val="120000"/>
              <a:buFont typeface="Arial" pitchFamily="34" charset="0"/>
              <a:buChar char="–"/>
              <a:defRPr sz="1600" b="0"/>
            </a:lvl3pPr>
            <a:lvl4pPr indent="-3600">
              <a:buFontTx/>
              <a:buNone/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4AC6BA43-AC87-4F66-898F-29B24CAA434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8068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FHO Linie für PP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8243888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863600" y="406400"/>
            <a:ext cx="58864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792163" y="1728788"/>
            <a:ext cx="74009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9" name="Picture 15" descr="FH Logo für PP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446088"/>
            <a:ext cx="1262063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00113" y="6261100"/>
            <a:ext cx="5835650" cy="2111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043613" y="6261100"/>
            <a:ext cx="1905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 dirty="0" smtClean="0"/>
              <a:t>Seite Folie</a:t>
            </a:r>
            <a:fld id="{2E96EA78-EB82-4516-BF6E-FB934B39F6EC}" type="slidenum">
              <a:rPr lang="de-DE" smtClean="0"/>
              <a:pPr>
                <a:defRPr/>
              </a:pPr>
              <a:t>‹Nr.›</a:t>
            </a:fld>
            <a:r>
              <a:rPr lang="de-DE" dirty="0" smtClean="0"/>
              <a:t>von x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1" r:id="rId2"/>
    <p:sldLayoutId id="2147483792" r:id="rId3"/>
    <p:sldLayoutId id="2147483793" r:id="rId4"/>
    <p:sldLayoutId id="2147483794" r:id="rId5"/>
    <p:sldLayoutId id="2147483795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 "/>
        <a:defRPr sz="22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31800" indent="-312738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110000"/>
        <a:buBlip>
          <a:blip r:embed="rId10"/>
        </a:buBlip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65163" indent="-236538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90000"/>
        <a:buBlip>
          <a:blip r:embed="rId11"/>
        </a:buBlip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81063" indent="-1968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9D0F1E"/>
        </a:buClr>
        <a:buSzPct val="120000"/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881063" indent="-31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1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microsoft.com/office/2007/relationships/hdphoto" Target="../media/hdphoto7.wdp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microsoft.com/office/2007/relationships/hdphoto" Target="../media/hdphoto3.wdp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ctrTitle"/>
          </p:nvPr>
        </p:nvSpPr>
        <p:spPr>
          <a:xfrm>
            <a:off x="1155700" y="3625205"/>
            <a:ext cx="6840538" cy="523875"/>
          </a:xfrm>
        </p:spPr>
        <p:txBody>
          <a:bodyPr/>
          <a:lstStyle/>
          <a:p>
            <a:r>
              <a:rPr lang="en-US" dirty="0"/>
              <a:t>FiberScout: An Interactive Tool for Exploring and Analyzing Fiber Reinforced Polymers</a:t>
            </a:r>
          </a:p>
        </p:txBody>
      </p:sp>
      <p:sp>
        <p:nvSpPr>
          <p:cNvPr id="3075" name="Untertitel 2"/>
          <p:cNvSpPr>
            <a:spLocks noGrp="1"/>
          </p:cNvSpPr>
          <p:nvPr>
            <p:ph type="subTitle" idx="1"/>
          </p:nvPr>
        </p:nvSpPr>
        <p:spPr>
          <a:xfrm>
            <a:off x="1155700" y="4408661"/>
            <a:ext cx="6835775" cy="244475"/>
          </a:xfrm>
        </p:spPr>
        <p:txBody>
          <a:bodyPr/>
          <a:lstStyle/>
          <a:p>
            <a:pPr eaLnBrk="1" hangingPunct="1"/>
            <a:r>
              <a:rPr lang="en-US" dirty="0"/>
              <a:t>Johannes </a:t>
            </a:r>
            <a:r>
              <a:rPr lang="en-US" dirty="0" smtClean="0"/>
              <a:t>Weissenböck</a:t>
            </a:r>
            <a:r>
              <a:rPr lang="en-US" baseline="30000" dirty="0"/>
              <a:t>1</a:t>
            </a:r>
            <a:r>
              <a:rPr lang="en-US" dirty="0" smtClean="0"/>
              <a:t>, Artem Amirkhanov</a:t>
            </a:r>
            <a:r>
              <a:rPr lang="en-US" baseline="30000" dirty="0"/>
              <a:t>1</a:t>
            </a:r>
            <a:r>
              <a:rPr lang="en-US" dirty="0" smtClean="0"/>
              <a:t>, Weimin Li</a:t>
            </a:r>
            <a:r>
              <a:rPr lang="en-US" baseline="30000" dirty="0"/>
              <a:t>1</a:t>
            </a:r>
            <a:r>
              <a:rPr lang="en-US" dirty="0" smtClean="0"/>
              <a:t>, Andreas Reh</a:t>
            </a:r>
            <a:r>
              <a:rPr lang="en-US" baseline="30000" dirty="0"/>
              <a:t>1</a:t>
            </a:r>
            <a:r>
              <a:rPr lang="en-US" dirty="0" smtClean="0"/>
              <a:t>, Alexander Amirkhanov</a:t>
            </a:r>
            <a:r>
              <a:rPr lang="en-US" baseline="30000" dirty="0" smtClean="0"/>
              <a:t>2</a:t>
            </a:r>
            <a:r>
              <a:rPr lang="en-US" dirty="0" smtClean="0"/>
              <a:t>, Eduard Gröller</a:t>
            </a:r>
            <a:r>
              <a:rPr lang="en-US" baseline="30000" dirty="0" smtClean="0"/>
              <a:t>3</a:t>
            </a:r>
            <a:r>
              <a:rPr lang="en-US" dirty="0" smtClean="0"/>
              <a:t>, Johann Kastner</a:t>
            </a:r>
            <a:r>
              <a:rPr lang="en-US" baseline="30000" dirty="0"/>
              <a:t>1</a:t>
            </a:r>
            <a:r>
              <a:rPr lang="en-US" dirty="0" smtClean="0"/>
              <a:t>, Christoph Heinzl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5" name="Untertitel 2"/>
          <p:cNvSpPr txBox="1">
            <a:spLocks/>
          </p:cNvSpPr>
          <p:nvPr/>
        </p:nvSpPr>
        <p:spPr bwMode="auto">
          <a:xfrm>
            <a:off x="1155600" y="5056733"/>
            <a:ext cx="68357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None/>
              <a:defRPr sz="16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1000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9000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9D0F1E"/>
              </a:buClr>
              <a:buSzPct val="120000"/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de-AT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1</a:t>
            </a:r>
            <a:r>
              <a:rPr lang="de-AT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University of Applied Sciences Upper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Austria, Wels Campus, Austria</a:t>
            </a:r>
          </a:p>
          <a:p>
            <a:pPr eaLnBrk="1" hangingPunct="1"/>
            <a:r>
              <a:rPr lang="de-AT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2</a:t>
            </a:r>
            <a:r>
              <a:rPr lang="de-AT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Ufa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State Aviation Technical University,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Russia</a:t>
            </a:r>
          </a:p>
          <a:p>
            <a:pPr eaLnBrk="1" hangingPunct="1"/>
            <a:r>
              <a:rPr lang="en-US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3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Vienna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University of Technology, Institute of Computer Graphics and Algorithms,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Austria</a:t>
            </a:r>
            <a:r>
              <a:rPr lang="de-AT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AT" b="0" dirty="0" smtClean="0">
                <a:latin typeface="+mn-lt"/>
              </a:rPr>
              <a:t>Preprocessing</a:t>
            </a:r>
            <a:endParaRPr lang="en-US" b="0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26"/>
          </p:nvPr>
        </p:nvSpPr>
        <p:spPr>
          <a:xfrm>
            <a:off x="850900" y="1785938"/>
            <a:ext cx="4114800" cy="40195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+mn-lt"/>
              </a:rPr>
              <a:t>25 fiber characteristics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latin typeface="+mn-lt"/>
              </a:rPr>
              <a:t>Fiber </a:t>
            </a:r>
            <a:r>
              <a:rPr lang="en-US" sz="2800" dirty="0" smtClean="0">
                <a:latin typeface="+mn-lt"/>
              </a:rPr>
              <a:t>length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latin typeface="+mn-lt"/>
              </a:rPr>
              <a:t>Fiber orientation</a:t>
            </a:r>
            <a:endParaRPr lang="en-US" sz="2800" dirty="0" smtClean="0">
              <a:latin typeface="+mn-lt"/>
            </a:endParaRP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latin typeface="+mn-lt"/>
              </a:rPr>
              <a:t>Average fiber </a:t>
            </a:r>
            <a:r>
              <a:rPr lang="en-US" sz="2800" dirty="0" smtClean="0">
                <a:latin typeface="+mn-lt"/>
              </a:rPr>
              <a:t>position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latin typeface="+mn-lt"/>
              </a:rPr>
              <a:t>…</a:t>
            </a:r>
            <a:endParaRPr lang="en-US" sz="2800" dirty="0">
              <a:latin typeface="+mn-lt"/>
            </a:endParaRPr>
          </a:p>
          <a:p>
            <a:pPr marL="118800" indent="0">
              <a:buNone/>
            </a:pP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 lvl="0">
              <a:defRPr/>
            </a:pP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</a:rPr>
              <a:t>FiberScout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</a:rPr>
              <a:t>: An Interactive Tool for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Exploring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</a:rPr>
              <a:t> and Analyzing Fiber Reinforced Polymers</a:t>
            </a:r>
            <a:endParaRPr lang="de-DE" sz="12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E6FD050F-6E99-4010-B761-FF0DAA7FD000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5991224" y="5209114"/>
            <a:ext cx="3673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latin typeface="+mn-lt"/>
              </a:rPr>
              <a:t>Output: </a:t>
            </a:r>
            <a:r>
              <a:rPr lang="de-AT" sz="2400" dirty="0" err="1" smtClean="0">
                <a:latin typeface="+mn-lt"/>
              </a:rPr>
              <a:t>label</a:t>
            </a:r>
            <a:r>
              <a:rPr lang="de-AT" sz="2400" dirty="0" smtClean="0">
                <a:latin typeface="+mn-lt"/>
              </a:rPr>
              <a:t> </a:t>
            </a:r>
            <a:r>
              <a:rPr lang="de-AT" sz="2400" dirty="0" err="1" smtClean="0">
                <a:latin typeface="+mn-lt"/>
              </a:rPr>
              <a:t>image</a:t>
            </a:r>
            <a:r>
              <a:rPr lang="de-AT" sz="2400" dirty="0" smtClean="0">
                <a:latin typeface="+mn-lt"/>
              </a:rPr>
              <a:t> </a:t>
            </a:r>
          </a:p>
          <a:p>
            <a:r>
              <a:rPr lang="de-AT" sz="2400" dirty="0" smtClean="0">
                <a:latin typeface="+mn-lt"/>
              </a:rPr>
              <a:t>(</a:t>
            </a:r>
            <a:r>
              <a:rPr lang="de-AT" sz="2400" dirty="0" err="1" smtClean="0">
                <a:latin typeface="+mn-lt"/>
              </a:rPr>
              <a:t>voxels</a:t>
            </a:r>
            <a:r>
              <a:rPr lang="de-AT" sz="2400" dirty="0" smtClean="0">
                <a:latin typeface="+mn-lt"/>
              </a:rPr>
              <a:t> </a:t>
            </a:r>
            <a:r>
              <a:rPr lang="de-AT" sz="2400" dirty="0" err="1" smtClean="0">
                <a:latin typeface="+mn-lt"/>
              </a:rPr>
              <a:t>with</a:t>
            </a:r>
            <a:r>
              <a:rPr lang="de-AT" sz="2400" dirty="0" smtClean="0">
                <a:latin typeface="+mn-lt"/>
              </a:rPr>
              <a:t> </a:t>
            </a:r>
            <a:r>
              <a:rPr lang="de-AT" sz="2400" dirty="0" err="1" smtClean="0">
                <a:latin typeface="+mn-lt"/>
              </a:rPr>
              <a:t>fiberIDs</a:t>
            </a:r>
            <a:r>
              <a:rPr lang="de-AT" sz="2400" dirty="0" smtClean="0">
                <a:latin typeface="+mn-lt"/>
              </a:rPr>
              <a:t>)</a:t>
            </a:r>
            <a:endParaRPr lang="en-US" sz="2400" dirty="0">
              <a:latin typeface="+mn-lt"/>
            </a:endParaRPr>
          </a:p>
        </p:txBody>
      </p:sp>
      <p:pic>
        <p:nvPicPr>
          <p:cNvPr id="21" name="Picture 6" descr="C:\Users\p41036\Desktop\Unbenann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t="369" r="123" b="271"/>
          <a:stretch/>
        </p:blipFill>
        <p:spPr bwMode="auto">
          <a:xfrm>
            <a:off x="5435932" y="1793989"/>
            <a:ext cx="3333140" cy="34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89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P41036\Desktop\pacific\PacifiVis2014_Presentation\over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4" y="1491557"/>
            <a:ext cx="7675017" cy="44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hteck 2051"/>
          <p:cNvSpPr/>
          <p:nvPr/>
        </p:nvSpPr>
        <p:spPr>
          <a:xfrm>
            <a:off x="1179776" y="1566598"/>
            <a:ext cx="5784360" cy="1261534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0" dirty="0" smtClean="0">
                <a:latin typeface="+mn-lt"/>
              </a:rPr>
              <a:t>Preprocessing and Visualization Tasks</a:t>
            </a:r>
            <a:endParaRPr lang="en-US" b="0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216" name="Rechteck 215"/>
          <p:cNvSpPr/>
          <p:nvPr/>
        </p:nvSpPr>
        <p:spPr>
          <a:xfrm>
            <a:off x="2311394" y="3987830"/>
            <a:ext cx="5943600" cy="795867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hteck 216"/>
          <p:cNvSpPr/>
          <p:nvPr/>
        </p:nvSpPr>
        <p:spPr>
          <a:xfrm>
            <a:off x="2311388" y="4936128"/>
            <a:ext cx="5943600" cy="795867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Rechteck 218"/>
          <p:cNvSpPr/>
          <p:nvPr/>
        </p:nvSpPr>
        <p:spPr>
          <a:xfrm>
            <a:off x="1144454" y="3987829"/>
            <a:ext cx="1086644" cy="795867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hteck 219"/>
          <p:cNvSpPr/>
          <p:nvPr/>
        </p:nvSpPr>
        <p:spPr>
          <a:xfrm>
            <a:off x="1144454" y="4936127"/>
            <a:ext cx="1086644" cy="795867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7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" r="281" b="690"/>
          <a:stretch/>
        </p:blipFill>
        <p:spPr bwMode="auto">
          <a:xfrm>
            <a:off x="313511" y="1438201"/>
            <a:ext cx="8417373" cy="4521600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0" dirty="0" smtClean="0">
                <a:latin typeface="+mn-lt"/>
              </a:rPr>
              <a:t>Task 1: Fiber Classification</a:t>
            </a:r>
            <a:endParaRPr lang="en-US" b="0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2287804" y="1544414"/>
            <a:ext cx="103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3D view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06000" y="1420950"/>
            <a:ext cx="2970127" cy="2876186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6660453" y="1434145"/>
            <a:ext cx="2072935" cy="3742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Scatter plot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atrix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276126" y="1420949"/>
            <a:ext cx="5497613" cy="2876187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4880883" y="4261872"/>
            <a:ext cx="223027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Parallel coordinates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275856" y="4297136"/>
            <a:ext cx="3835302" cy="1671750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1584568" y="4261872"/>
            <a:ext cx="1691559" cy="36801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Class explorer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06000" y="4294948"/>
            <a:ext cx="2970127" cy="1673937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feld 22"/>
          <p:cNvSpPr txBox="1"/>
          <p:nvPr/>
        </p:nvSpPr>
        <p:spPr>
          <a:xfrm>
            <a:off x="7567666" y="4263233"/>
            <a:ext cx="121628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Polar plot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111160" y="4297136"/>
            <a:ext cx="1673308" cy="1671750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968829" y="5824310"/>
            <a:ext cx="333828" cy="130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8" grpId="0" animBg="1"/>
      <p:bldP spid="14" grpId="0" animBg="1"/>
      <p:bldP spid="9" grpId="0" animBg="1"/>
      <p:bldP spid="15" grpId="0" animBg="1"/>
      <p:bldP spid="10" grpId="0" animBg="1"/>
      <p:bldP spid="16" grpId="0" animBg="1"/>
      <p:bldP spid="23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0" dirty="0" smtClean="0">
                <a:latin typeface="+mn-lt"/>
              </a:rPr>
              <a:t>Task 1: Fiber Classification</a:t>
            </a:r>
            <a:endParaRPr lang="en-US" b="0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" t="109" r="1084" b="214"/>
          <a:stretch/>
        </p:blipFill>
        <p:spPr>
          <a:xfrm>
            <a:off x="159322" y="1661763"/>
            <a:ext cx="3011104" cy="3568734"/>
          </a:xfrm>
          <a:prstGeom prst="rect">
            <a:avLst/>
          </a:prstGeom>
          <a:effectLst/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" t="1" r="5438" b="156"/>
          <a:stretch/>
        </p:blipFill>
        <p:spPr>
          <a:xfrm>
            <a:off x="153781" y="1725264"/>
            <a:ext cx="3039485" cy="3439551"/>
          </a:xfrm>
          <a:prstGeom prst="rect">
            <a:avLst/>
          </a:prstGeom>
          <a:effectLst/>
        </p:spPr>
      </p:pic>
      <p:pic>
        <p:nvPicPr>
          <p:cNvPr id="10" name="Picture 2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" t="61626" r="64852" b="484"/>
          <a:stretch/>
        </p:blipFill>
        <p:spPr bwMode="auto">
          <a:xfrm>
            <a:off x="3517898" y="1780753"/>
            <a:ext cx="5495514" cy="3340905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r="2893"/>
          <a:stretch/>
        </p:blipFill>
        <p:spPr>
          <a:xfrm>
            <a:off x="146622" y="1649063"/>
            <a:ext cx="3052067" cy="3578883"/>
          </a:xfrm>
          <a:prstGeom prst="rect">
            <a:avLst/>
          </a:prstGeom>
          <a:effectLst/>
        </p:spPr>
      </p:pic>
      <p:sp>
        <p:nvSpPr>
          <p:cNvPr id="3" name="Textfeld 2"/>
          <p:cNvSpPr txBox="1"/>
          <p:nvPr/>
        </p:nvSpPr>
        <p:spPr>
          <a:xfrm>
            <a:off x="5435598" y="5461000"/>
            <a:ext cx="351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Class Explorer</a:t>
            </a:r>
            <a:endParaRPr lang="en-US" sz="2400" dirty="0">
              <a:latin typeface="+mj-lt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015998" y="5461000"/>
            <a:ext cx="1241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Class 1</a:t>
            </a:r>
            <a:endParaRPr lang="en-US" sz="2400" dirty="0">
              <a:latin typeface="+mj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15998" y="5461000"/>
            <a:ext cx="1241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Class 2</a:t>
            </a:r>
            <a:endParaRPr lang="en-US" sz="2400" dirty="0">
              <a:latin typeface="+mj-lt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015998" y="5461000"/>
            <a:ext cx="1241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Class 3</a:t>
            </a:r>
            <a:endParaRPr lang="en-US" sz="2400" dirty="0">
              <a:latin typeface="+mj-lt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708400" y="2257425"/>
            <a:ext cx="2051050" cy="17508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fc_classific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4916" y="1225463"/>
            <a:ext cx="8807571" cy="495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69 L 1.66667E-6 0.02084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083 L 1.66667E-6 0.04259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3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6" grpId="0" animBg="1"/>
      <p:bldP spid="6" grpId="1" animBg="1"/>
      <p:bldP spid="6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P41036\Desktop\pacific\PacifiVis2014_Presentation\over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4" y="1491557"/>
            <a:ext cx="7675017" cy="44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hteck 2051"/>
          <p:cNvSpPr/>
          <p:nvPr/>
        </p:nvSpPr>
        <p:spPr>
          <a:xfrm>
            <a:off x="1179776" y="1566598"/>
            <a:ext cx="5784360" cy="1261534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0" dirty="0" smtClean="0">
                <a:latin typeface="+mn-lt"/>
              </a:rPr>
              <a:t>Preprocessing and Visualization Tasks</a:t>
            </a:r>
            <a:endParaRPr lang="en-US" b="0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217" name="Rechteck 216"/>
          <p:cNvSpPr/>
          <p:nvPr/>
        </p:nvSpPr>
        <p:spPr>
          <a:xfrm>
            <a:off x="2311388" y="4936128"/>
            <a:ext cx="5943600" cy="795867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pieren 2"/>
          <p:cNvGrpSpPr/>
          <p:nvPr/>
        </p:nvGrpSpPr>
        <p:grpSpPr>
          <a:xfrm>
            <a:off x="1139612" y="3073400"/>
            <a:ext cx="7107768" cy="795867"/>
            <a:chOff x="1147232" y="3073400"/>
            <a:chExt cx="7107768" cy="795867"/>
          </a:xfrm>
        </p:grpSpPr>
        <p:sp>
          <p:nvSpPr>
            <p:cNvPr id="2053" name="Rechteck 2052"/>
            <p:cNvSpPr/>
            <p:nvPr/>
          </p:nvSpPr>
          <p:spPr>
            <a:xfrm>
              <a:off x="2311400" y="3073400"/>
              <a:ext cx="5943600" cy="795867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4" name="Rechteck 2053"/>
            <p:cNvSpPr/>
            <p:nvPr/>
          </p:nvSpPr>
          <p:spPr>
            <a:xfrm>
              <a:off x="1147232" y="3073400"/>
              <a:ext cx="1086644" cy="795867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0" name="Rechteck 219"/>
          <p:cNvSpPr/>
          <p:nvPr/>
        </p:nvSpPr>
        <p:spPr>
          <a:xfrm>
            <a:off x="1144454" y="4936127"/>
            <a:ext cx="1086644" cy="795867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6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0" dirty="0" smtClean="0">
                <a:latin typeface="+mn-lt"/>
              </a:rPr>
              <a:t>Task 2: Fiber Length Distribution</a:t>
            </a:r>
            <a:endParaRPr lang="en-US" b="0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35215"/>
          <a:stretch/>
        </p:blipFill>
        <p:spPr bwMode="auto">
          <a:xfrm>
            <a:off x="1473805" y="1224104"/>
            <a:ext cx="4809152" cy="483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en 9"/>
          <p:cNvGrpSpPr>
            <a:grpSpLocks noChangeAspect="1"/>
          </p:cNvGrpSpPr>
          <p:nvPr/>
        </p:nvGrpSpPr>
        <p:grpSpPr>
          <a:xfrm>
            <a:off x="124693" y="2001434"/>
            <a:ext cx="1069201" cy="532869"/>
            <a:chOff x="124695" y="2410145"/>
            <a:chExt cx="972000" cy="48442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6988"/>
            <a:stretch/>
          </p:blipFill>
          <p:spPr bwMode="auto">
            <a:xfrm>
              <a:off x="124695" y="2410145"/>
              <a:ext cx="972000" cy="302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1" t="8001" r="457" b="20697"/>
            <a:stretch/>
          </p:blipFill>
          <p:spPr bwMode="auto">
            <a:xfrm>
              <a:off x="201429" y="2678571"/>
              <a:ext cx="828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uppieren 10"/>
          <p:cNvGrpSpPr/>
          <p:nvPr/>
        </p:nvGrpSpPr>
        <p:grpSpPr>
          <a:xfrm>
            <a:off x="4427984" y="1728359"/>
            <a:ext cx="4660952" cy="2636745"/>
            <a:chOff x="4427984" y="1728359"/>
            <a:chExt cx="4660952" cy="2636745"/>
          </a:xfrm>
        </p:grpSpPr>
        <p:sp>
          <p:nvSpPr>
            <p:cNvPr id="6" name="Rechteck 5"/>
            <p:cNvSpPr/>
            <p:nvPr/>
          </p:nvSpPr>
          <p:spPr>
            <a:xfrm>
              <a:off x="4427984" y="1735023"/>
              <a:ext cx="4660952" cy="26300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4" t="13992" r="14903" b="1404"/>
            <a:stretch/>
          </p:blipFill>
          <p:spPr bwMode="auto">
            <a:xfrm>
              <a:off x="4611722" y="1866132"/>
              <a:ext cx="4477213" cy="228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6020072" y="1728359"/>
              <a:ext cx="3068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+mn-lt"/>
                </a:rPr>
                <a:t>Fiber Length Distribution</a:t>
              </a:r>
              <a:endParaRPr lang="en-US" sz="2000" b="1" dirty="0">
                <a:latin typeface="+mn-lt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 rot="16200000">
              <a:off x="3884054" y="2663728"/>
              <a:ext cx="139571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>
                  <a:latin typeface="+mn-lt"/>
                  <a:cs typeface="Arial" panose="020B0604020202020204" pitchFamily="34" charset="0"/>
                </a:rPr>
                <a:t>Frequency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895378" y="4055124"/>
              <a:ext cx="24214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en-US" b="1" dirty="0" smtClean="0">
                  <a:latin typeface="+mn-lt"/>
                </a:rPr>
                <a:t>Length in microns</a:t>
              </a:r>
              <a:endParaRPr lang="en-US" b="1" dirty="0">
                <a:latin typeface="+mn-lt"/>
              </a:endParaRPr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0" y="2730500"/>
            <a:ext cx="981983" cy="310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91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0" dirty="0" smtClean="0">
                <a:latin typeface="+mn-lt"/>
              </a:rPr>
              <a:t>Task 2: Polar Plot</a:t>
            </a:r>
            <a:endParaRPr lang="en-US" b="0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r="-334"/>
          <a:stretch/>
        </p:blipFill>
        <p:spPr bwMode="auto">
          <a:xfrm>
            <a:off x="4764047" y="1915012"/>
            <a:ext cx="3838933" cy="31415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6" descr="C:\Users\p41036\Desktop\Unbenann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t="369" r="123" b="271"/>
          <a:stretch/>
        </p:blipFill>
        <p:spPr bwMode="auto">
          <a:xfrm>
            <a:off x="540681" y="1572112"/>
            <a:ext cx="3599519" cy="367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7" y="4461328"/>
            <a:ext cx="1073793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feld 61"/>
          <p:cNvSpPr txBox="1"/>
          <p:nvPr/>
        </p:nvSpPr>
        <p:spPr>
          <a:xfrm>
            <a:off x="1562099" y="5255260"/>
            <a:ext cx="2626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Specimen with unclassified fibers</a:t>
            </a:r>
            <a:endParaRPr lang="en-US" sz="2400" dirty="0">
              <a:latin typeface="+mn-lt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5204460" y="5255260"/>
            <a:ext cx="2369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Corresponding</a:t>
            </a:r>
          </a:p>
          <a:p>
            <a:pPr algn="ctr"/>
            <a:r>
              <a:rPr lang="en-US" sz="2400" dirty="0" smtClean="0">
                <a:latin typeface="+mn-lt"/>
              </a:rPr>
              <a:t>polar plot view</a:t>
            </a:r>
            <a:endParaRPr lang="en-US" sz="2400" dirty="0">
              <a:latin typeface="+mn-lt"/>
            </a:endParaRPr>
          </a:p>
        </p:txBody>
      </p:sp>
      <p:grpSp>
        <p:nvGrpSpPr>
          <p:cNvPr id="68" name="Gruppieren 67"/>
          <p:cNvGrpSpPr/>
          <p:nvPr/>
        </p:nvGrpSpPr>
        <p:grpSpPr>
          <a:xfrm>
            <a:off x="3657600" y="1210162"/>
            <a:ext cx="5041899" cy="2550968"/>
            <a:chOff x="3657600" y="1210162"/>
            <a:chExt cx="5041899" cy="2550968"/>
          </a:xfrm>
        </p:grpSpPr>
        <p:sp>
          <p:nvSpPr>
            <p:cNvPr id="63" name="Textfeld 62"/>
            <p:cNvSpPr txBox="1"/>
            <p:nvPr/>
          </p:nvSpPr>
          <p:spPr>
            <a:xfrm>
              <a:off x="3657600" y="1210162"/>
              <a:ext cx="5041899" cy="830997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+mn-lt"/>
                </a:rPr>
                <a:t>Fibers oriented along X-axis, </a:t>
              </a:r>
            </a:p>
            <a:p>
              <a:r>
                <a:rPr lang="en-US" sz="2400" dirty="0" smtClean="0">
                  <a:latin typeface="+mn-lt"/>
                </a:rPr>
                <a:t>tilted to Z-axis (30° - 75°)</a:t>
              </a:r>
              <a:endParaRPr lang="en-US" sz="2400" dirty="0">
                <a:latin typeface="+mn-lt"/>
              </a:endParaRPr>
            </a:p>
          </p:txBody>
        </p:sp>
        <p:sp>
          <p:nvSpPr>
            <p:cNvPr id="65" name="Ellipse 64"/>
            <p:cNvSpPr/>
            <p:nvPr/>
          </p:nvSpPr>
          <p:spPr>
            <a:xfrm>
              <a:off x="5188108" y="3191341"/>
              <a:ext cx="746760" cy="56978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Gerade Verbindung 66"/>
            <p:cNvCxnSpPr>
              <a:stCxn id="63" idx="2"/>
              <a:endCxn id="65" idx="0"/>
            </p:cNvCxnSpPr>
            <p:nvPr/>
          </p:nvCxnSpPr>
          <p:spPr>
            <a:xfrm flipH="1">
              <a:off x="5561488" y="2041159"/>
              <a:ext cx="617062" cy="1150182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/>
          <p:cNvGrpSpPr/>
          <p:nvPr/>
        </p:nvGrpSpPr>
        <p:grpSpPr>
          <a:xfrm>
            <a:off x="4732727" y="2307500"/>
            <a:ext cx="3625775" cy="2344969"/>
            <a:chOff x="28463296" y="6367296"/>
            <a:chExt cx="8667191" cy="5605504"/>
          </a:xfrm>
        </p:grpSpPr>
        <p:pic>
          <p:nvPicPr>
            <p:cNvPr id="40" name="Grafik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63296" y="6367296"/>
              <a:ext cx="8667191" cy="5605504"/>
            </a:xfrm>
            <a:prstGeom prst="rect">
              <a:avLst/>
            </a:prstGeom>
          </p:spPr>
        </p:pic>
        <p:cxnSp>
          <p:nvCxnSpPr>
            <p:cNvPr id="42" name="Gerade Verbindung 41"/>
            <p:cNvCxnSpPr/>
            <p:nvPr/>
          </p:nvCxnSpPr>
          <p:spPr>
            <a:xfrm>
              <a:off x="32814557" y="9962613"/>
              <a:ext cx="1633112" cy="842242"/>
            </a:xfrm>
            <a:prstGeom prst="line">
              <a:avLst/>
            </a:prstGeom>
            <a:ln w="19050" cap="rnd">
              <a:solidFill>
                <a:srgbClr val="FFFF00"/>
              </a:solidFill>
              <a:prstDash val="solid"/>
            </a:ln>
            <a:effectLst>
              <a:outerShdw blurRad="76200" dist="254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/>
            <p:cNvSpPr txBox="1"/>
            <p:nvPr/>
          </p:nvSpPr>
          <p:spPr>
            <a:xfrm>
              <a:off x="32152519" y="10991236"/>
              <a:ext cx="461070" cy="524653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chemeClr val="tx1"/>
              </a:solidFill>
            </a:ln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GB" dirty="0" smtClean="0">
                  <a:latin typeface="+mn-lt"/>
                  <a:cs typeface="Times New Roman" pitchFamily="18" charset="0"/>
                </a:rPr>
                <a:t>Y</a:t>
              </a:r>
              <a:endParaRPr lang="en-GB" dirty="0">
                <a:latin typeface="+mn-lt"/>
                <a:cs typeface="Times New Roman" pitchFamily="18" charset="0"/>
              </a:endParaRPr>
            </a:p>
          </p:txBody>
        </p:sp>
        <p:cxnSp>
          <p:nvCxnSpPr>
            <p:cNvPr id="44" name="Gerade Verbindung 43"/>
            <p:cNvCxnSpPr/>
            <p:nvPr/>
          </p:nvCxnSpPr>
          <p:spPr>
            <a:xfrm flipV="1">
              <a:off x="34218579" y="9510386"/>
              <a:ext cx="224510" cy="70523"/>
            </a:xfrm>
            <a:prstGeom prst="line">
              <a:avLst/>
            </a:prstGeom>
            <a:ln w="19050">
              <a:solidFill>
                <a:schemeClr val="tx1">
                  <a:alpha val="22000"/>
                </a:schemeClr>
              </a:solidFill>
              <a:prstDash val="dash"/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/>
          </p:nvCxnSpPr>
          <p:spPr>
            <a:xfrm flipV="1">
              <a:off x="34447670" y="9510386"/>
              <a:ext cx="0" cy="261375"/>
            </a:xfrm>
            <a:prstGeom prst="line">
              <a:avLst/>
            </a:prstGeom>
            <a:ln w="19050">
              <a:solidFill>
                <a:schemeClr val="tx1">
                  <a:alpha val="2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/>
          </p:nvCxnSpPr>
          <p:spPr>
            <a:xfrm>
              <a:off x="32814558" y="9962613"/>
              <a:ext cx="3529649" cy="0"/>
            </a:xfrm>
            <a:prstGeom prst="line">
              <a:avLst/>
            </a:prstGeom>
            <a:ln w="25400">
              <a:solidFill>
                <a:srgbClr val="FFFF00">
                  <a:alpha val="85000"/>
                </a:srgbClr>
              </a:solidFill>
              <a:tailEnd type="stealth" w="lg" len="lg"/>
            </a:ln>
            <a:effectLst>
              <a:outerShdw blurRad="76200" dist="254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feld 49"/>
            <p:cNvSpPr txBox="1"/>
            <p:nvPr/>
          </p:nvSpPr>
          <p:spPr>
            <a:xfrm>
              <a:off x="32274145" y="7032634"/>
              <a:ext cx="358714" cy="54595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chemeClr val="tx1"/>
              </a:solidFill>
            </a:ln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GB" dirty="0" smtClean="0">
                  <a:latin typeface="+mn-lt"/>
                  <a:cs typeface="Times New Roman" pitchFamily="18" charset="0"/>
                </a:rPr>
                <a:t>Z</a:t>
              </a:r>
              <a:endParaRPr lang="en-GB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33943154" y="8407874"/>
              <a:ext cx="2035992" cy="74028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chemeClr val="tx1"/>
              </a:solidFill>
            </a:ln>
          </p:spPr>
          <p:txBody>
            <a:bodyPr vert="horz" wrap="none" lIns="0" tIns="0" rIns="0" bIns="0" rtlCol="0" anchor="t" anchorCtr="0">
              <a:noAutofit/>
            </a:bodyPr>
            <a:lstStyle/>
            <a:p>
              <a:pPr algn="ctr"/>
              <a:r>
                <a:rPr lang="en-GB" dirty="0" smtClean="0">
                  <a:latin typeface="+mn-lt"/>
                  <a:cs typeface="Times New Roman" pitchFamily="18" charset="0"/>
                </a:rPr>
                <a:t>(X, Y, Z)</a:t>
              </a:r>
              <a:endParaRPr lang="en-GB" dirty="0">
                <a:latin typeface="+mn-lt"/>
                <a:cs typeface="Times New Roman" pitchFamily="18" charset="0"/>
              </a:endParaRPr>
            </a:p>
          </p:txBody>
        </p:sp>
        <p:cxnSp>
          <p:nvCxnSpPr>
            <p:cNvPr id="52" name="Gerade Verbindung 51"/>
            <p:cNvCxnSpPr/>
            <p:nvPr/>
          </p:nvCxnSpPr>
          <p:spPr>
            <a:xfrm>
              <a:off x="34195674" y="9392720"/>
              <a:ext cx="247415" cy="117666"/>
            </a:xfrm>
            <a:prstGeom prst="line">
              <a:avLst/>
            </a:prstGeom>
            <a:ln w="19050">
              <a:solidFill>
                <a:schemeClr val="tx1">
                  <a:alpha val="2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/>
          </p:nvCxnSpPr>
          <p:spPr>
            <a:xfrm flipH="1">
              <a:off x="32818062" y="9962613"/>
              <a:ext cx="2" cy="1594922"/>
            </a:xfrm>
            <a:prstGeom prst="line">
              <a:avLst/>
            </a:prstGeom>
            <a:ln w="25400">
              <a:solidFill>
                <a:srgbClr val="FFFF00">
                  <a:alpha val="85000"/>
                </a:srgbClr>
              </a:solidFill>
              <a:tailEnd type="stealth" w="lg" len="lg"/>
            </a:ln>
            <a:effectLst>
              <a:outerShdw blurRad="76200" dist="254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Bogen 54"/>
            <p:cNvSpPr/>
            <p:nvPr/>
          </p:nvSpPr>
          <p:spPr>
            <a:xfrm>
              <a:off x="31748468" y="9352741"/>
              <a:ext cx="1845566" cy="1871761"/>
            </a:xfrm>
            <a:prstGeom prst="arc">
              <a:avLst>
                <a:gd name="adj1" fmla="val 16387992"/>
                <a:gd name="adj2" fmla="val 19745041"/>
              </a:avLst>
            </a:prstGeom>
            <a:ln w="22225">
              <a:solidFill>
                <a:srgbClr val="FFFF00"/>
              </a:solidFill>
              <a:headEnd type="arrow"/>
              <a:tailEnd type="arrow"/>
            </a:ln>
            <a:effectLst>
              <a:outerShdw blurRad="76200" dist="25400" dir="8100000" sx="101000" sy="101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27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Bogen 55"/>
            <p:cNvSpPr/>
            <p:nvPr/>
          </p:nvSpPr>
          <p:spPr>
            <a:xfrm rot="7001087">
              <a:off x="31964549" y="8669154"/>
              <a:ext cx="1707026" cy="1857901"/>
            </a:xfrm>
            <a:prstGeom prst="arc">
              <a:avLst>
                <a:gd name="adj1" fmla="val 17343111"/>
                <a:gd name="adj2" fmla="val 19966553"/>
              </a:avLst>
            </a:prstGeom>
            <a:ln w="22225">
              <a:solidFill>
                <a:srgbClr val="FFFF00"/>
              </a:solidFill>
              <a:headEnd type="arrow"/>
              <a:tailEnd type="arrow"/>
            </a:ln>
            <a:effectLst>
              <a:outerShdw blurRad="76200" dist="25400" dir="8100000" sx="101000" sy="101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200000" lon="12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" name="Gerade Verbindung 56"/>
            <p:cNvCxnSpPr/>
            <p:nvPr/>
          </p:nvCxnSpPr>
          <p:spPr>
            <a:xfrm flipV="1">
              <a:off x="32814557" y="9587135"/>
              <a:ext cx="1381117" cy="375478"/>
            </a:xfrm>
            <a:prstGeom prst="line">
              <a:avLst/>
            </a:prstGeom>
            <a:ln w="22225" cap="rnd">
              <a:solidFill>
                <a:srgbClr val="FFFF00"/>
              </a:solidFill>
              <a:prstDash val="solid"/>
              <a:round/>
              <a:headEnd type="none"/>
              <a:tailEnd w="med" len="lg"/>
            </a:ln>
            <a:effectLst>
              <a:outerShdw blurRad="76200" dist="254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/>
          </p:nvCxnSpPr>
          <p:spPr>
            <a:xfrm flipH="1" flipV="1">
              <a:off x="32799994" y="6408962"/>
              <a:ext cx="14563" cy="3553651"/>
            </a:xfrm>
            <a:prstGeom prst="line">
              <a:avLst/>
            </a:prstGeom>
            <a:ln w="25400">
              <a:solidFill>
                <a:srgbClr val="FFFF00">
                  <a:alpha val="85000"/>
                </a:srgbClr>
              </a:solidFill>
              <a:tailEnd type="stealth" w="lg" len="lg"/>
            </a:ln>
            <a:effectLst>
              <a:outerShdw blurRad="76200" dist="254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8"/>
            <p:cNvSpPr txBox="1"/>
            <p:nvPr/>
          </p:nvSpPr>
          <p:spPr>
            <a:xfrm>
              <a:off x="33631113" y="9242798"/>
              <a:ext cx="312373" cy="514440"/>
            </a:xfrm>
            <a:prstGeom prst="rect">
              <a:avLst/>
            </a:prstGeom>
            <a:solidFill>
              <a:srgbClr val="FFFF00">
                <a:alpha val="69000"/>
              </a:srgbClr>
            </a:solidFill>
            <a:ln w="6350">
              <a:solidFill>
                <a:schemeClr val="tx1"/>
              </a:solidFill>
            </a:ln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GB" dirty="0">
                  <a:latin typeface="+mn-lt"/>
                  <a:cs typeface="Times New Roman" pitchFamily="18" charset="0"/>
                </a:rPr>
                <a:t>r</a:t>
              </a: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33119889" y="8887650"/>
              <a:ext cx="342887" cy="505322"/>
            </a:xfrm>
            <a:prstGeom prst="rect">
              <a:avLst/>
            </a:prstGeom>
            <a:solidFill>
              <a:srgbClr val="FFFF00">
                <a:alpha val="69000"/>
              </a:srgbClr>
            </a:solidFill>
            <a:ln w="6350">
              <a:solidFill>
                <a:schemeClr val="tx1"/>
              </a:solidFill>
            </a:ln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l-GR" dirty="0">
                  <a:latin typeface="+mn-lt"/>
                  <a:cs typeface="Times New Roman" pitchFamily="18" charset="0"/>
                </a:rPr>
                <a:t>θ</a:t>
              </a:r>
              <a:endParaRPr lang="en-GB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33105367" y="10553415"/>
              <a:ext cx="378057" cy="557149"/>
            </a:xfrm>
            <a:prstGeom prst="rect">
              <a:avLst/>
            </a:prstGeom>
            <a:solidFill>
              <a:srgbClr val="FFFF00">
                <a:alpha val="69000"/>
              </a:srgbClr>
            </a:solidFill>
            <a:ln w="6350">
              <a:solidFill>
                <a:schemeClr val="tx1"/>
              </a:solidFill>
            </a:ln>
          </p:spPr>
          <p:txBody>
            <a:bodyPr vert="horz" wrap="none" lIns="0" tIns="216000" rIns="0" bIns="0" rtlCol="0" anchor="b" anchorCtr="0">
              <a:noAutofit/>
            </a:bodyPr>
            <a:lstStyle/>
            <a:p>
              <a:pPr algn="ctr"/>
              <a:r>
                <a:rPr lang="el-GR" dirty="0">
                  <a:latin typeface="+mn-lt"/>
                  <a:cs typeface="Times New Roman" pitchFamily="18" charset="0"/>
                </a:rPr>
                <a:t>φ</a:t>
              </a:r>
              <a:endParaRPr lang="en-GB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35617944" y="10120626"/>
              <a:ext cx="434061" cy="52381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chemeClr val="tx1"/>
              </a:solidFill>
            </a:ln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GB" dirty="0" smtClean="0">
                  <a:latin typeface="+mn-lt"/>
                  <a:cs typeface="Times New Roman" pitchFamily="18" charset="0"/>
                </a:rPr>
                <a:t>X</a:t>
              </a:r>
              <a:endParaRPr lang="en-GB" dirty="0">
                <a:latin typeface="+mn-lt"/>
                <a:cs typeface="Times New Roman" pitchFamily="18" charset="0"/>
              </a:endParaRPr>
            </a:p>
          </p:txBody>
        </p:sp>
        <p:cxnSp>
          <p:nvCxnSpPr>
            <p:cNvPr id="41" name="Gerade Verbindung 40"/>
            <p:cNvCxnSpPr/>
            <p:nvPr/>
          </p:nvCxnSpPr>
          <p:spPr>
            <a:xfrm>
              <a:off x="34447670" y="9757239"/>
              <a:ext cx="0" cy="1047617"/>
            </a:xfrm>
            <a:prstGeom prst="line">
              <a:avLst/>
            </a:prstGeom>
            <a:ln w="31750" cap="rnd">
              <a:solidFill>
                <a:srgbClr val="FFFF00"/>
              </a:solidFill>
              <a:prstDash val="sysDot"/>
            </a:ln>
            <a:effectLst>
              <a:outerShdw blurRad="76200" dist="254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feld 2"/>
          <p:cNvSpPr txBox="1"/>
          <p:nvPr/>
        </p:nvSpPr>
        <p:spPr>
          <a:xfrm>
            <a:off x="7829799" y="2074037"/>
            <a:ext cx="98289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+mn-lt"/>
              </a:rPr>
              <a:t>Frequency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390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0" dirty="0">
                <a:latin typeface="+mn-lt"/>
              </a:rPr>
              <a:t>Task 2: </a:t>
            </a:r>
            <a:r>
              <a:rPr lang="en-US" b="0" dirty="0" smtClean="0">
                <a:latin typeface="+mn-lt"/>
              </a:rPr>
              <a:t>Polar Plot</a:t>
            </a:r>
            <a:endParaRPr lang="en-US" b="0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62" name="Textfeld 61"/>
          <p:cNvSpPr txBox="1"/>
          <p:nvPr/>
        </p:nvSpPr>
        <p:spPr>
          <a:xfrm>
            <a:off x="1562100" y="5256000"/>
            <a:ext cx="2369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Specimen with classified fibers</a:t>
            </a:r>
            <a:endParaRPr lang="en-US" sz="2400" dirty="0">
              <a:latin typeface="+mn-lt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5204460" y="5256000"/>
            <a:ext cx="2369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Corresponding</a:t>
            </a:r>
          </a:p>
          <a:p>
            <a:pPr algn="ctr"/>
            <a:r>
              <a:rPr lang="en-US" sz="2400" dirty="0" smtClean="0">
                <a:latin typeface="+mn-lt"/>
              </a:rPr>
              <a:t>polar plot view</a:t>
            </a:r>
            <a:endParaRPr lang="en-US" sz="2400" dirty="0"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93" y="1918775"/>
            <a:ext cx="3868151" cy="325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3154" b="836"/>
          <a:stretch/>
        </p:blipFill>
        <p:spPr bwMode="auto">
          <a:xfrm>
            <a:off x="540681" y="1572112"/>
            <a:ext cx="3567086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6" descr="C:\Users\p41036\Desktop\Unbenann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t="369" r="1097" b="271"/>
          <a:stretch/>
        </p:blipFill>
        <p:spPr bwMode="auto">
          <a:xfrm>
            <a:off x="540681" y="1572112"/>
            <a:ext cx="3564000" cy="367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7" y="4461328"/>
            <a:ext cx="1073793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7829799" y="1858137"/>
            <a:ext cx="98289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+mn-lt"/>
              </a:rPr>
              <a:t>Frequency</a:t>
            </a:r>
            <a:endParaRPr lang="en-US" sz="1600" dirty="0">
              <a:latin typeface="+mn-lt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3657600" y="1210162"/>
            <a:ext cx="5041899" cy="2550968"/>
            <a:chOff x="3657600" y="1210162"/>
            <a:chExt cx="5041899" cy="2550968"/>
          </a:xfrm>
        </p:grpSpPr>
        <p:sp>
          <p:nvSpPr>
            <p:cNvPr id="17" name="Textfeld 16"/>
            <p:cNvSpPr txBox="1"/>
            <p:nvPr/>
          </p:nvSpPr>
          <p:spPr>
            <a:xfrm>
              <a:off x="3657600" y="1210162"/>
              <a:ext cx="5041899" cy="830997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+mn-lt"/>
                </a:rPr>
                <a:t>Fibers oriented along X-axis, </a:t>
              </a:r>
            </a:p>
            <a:p>
              <a:r>
                <a:rPr lang="en-US" sz="2400" dirty="0" smtClean="0">
                  <a:latin typeface="+mn-lt"/>
                </a:rPr>
                <a:t>tilted to Z-axis (30° - 75°)</a:t>
              </a:r>
              <a:endParaRPr lang="en-US" sz="2400" dirty="0">
                <a:latin typeface="+mn-lt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5188108" y="3191341"/>
              <a:ext cx="746760" cy="56978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Gerade Verbindung 22"/>
            <p:cNvCxnSpPr>
              <a:stCxn id="17" idx="2"/>
              <a:endCxn id="18" idx="0"/>
            </p:cNvCxnSpPr>
            <p:nvPr/>
          </p:nvCxnSpPr>
          <p:spPr>
            <a:xfrm flipH="1">
              <a:off x="5561488" y="2041159"/>
              <a:ext cx="617062" cy="1150182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671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0" dirty="0">
                <a:latin typeface="+mn-lt"/>
              </a:rPr>
              <a:t>Task 2: </a:t>
            </a:r>
            <a:r>
              <a:rPr lang="en-US" b="0" dirty="0" smtClean="0">
                <a:latin typeface="+mn-lt"/>
              </a:rPr>
              <a:t>Fiber Orientation Distribution</a:t>
            </a:r>
            <a:endParaRPr lang="en-US" b="0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53" y="1160748"/>
            <a:ext cx="4907123" cy="494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9" y="4988378"/>
            <a:ext cx="1073793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0" b="-1357"/>
          <a:stretch/>
        </p:blipFill>
        <p:spPr bwMode="auto">
          <a:xfrm>
            <a:off x="5574168" y="2313920"/>
            <a:ext cx="3117933" cy="25920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408420" y="5109990"/>
            <a:ext cx="2026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Corresponding color map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067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P41036\Desktop\pacific\PacifiVis2014_Presentation\over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4" y="1491557"/>
            <a:ext cx="7675017" cy="44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hteck 2051"/>
          <p:cNvSpPr/>
          <p:nvPr/>
        </p:nvSpPr>
        <p:spPr>
          <a:xfrm>
            <a:off x="1179776" y="1566598"/>
            <a:ext cx="5784360" cy="1261534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0" dirty="0" smtClean="0">
                <a:latin typeface="+mn-lt"/>
              </a:rPr>
              <a:t>Preprocessing and Visualization Tasks</a:t>
            </a:r>
            <a:endParaRPr lang="en-US" b="0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216" name="Rechteck 215"/>
          <p:cNvSpPr/>
          <p:nvPr/>
        </p:nvSpPr>
        <p:spPr>
          <a:xfrm>
            <a:off x="1144454" y="3987830"/>
            <a:ext cx="7110540" cy="795867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pieren 2"/>
          <p:cNvGrpSpPr/>
          <p:nvPr/>
        </p:nvGrpSpPr>
        <p:grpSpPr>
          <a:xfrm>
            <a:off x="1139612" y="3073400"/>
            <a:ext cx="7107768" cy="795867"/>
            <a:chOff x="1147232" y="3073400"/>
            <a:chExt cx="7107768" cy="795867"/>
          </a:xfrm>
        </p:grpSpPr>
        <p:sp>
          <p:nvSpPr>
            <p:cNvPr id="2053" name="Rechteck 2052"/>
            <p:cNvSpPr/>
            <p:nvPr/>
          </p:nvSpPr>
          <p:spPr>
            <a:xfrm>
              <a:off x="2311400" y="3073400"/>
              <a:ext cx="5943600" cy="795867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4" name="Rechteck 2053"/>
            <p:cNvSpPr/>
            <p:nvPr/>
          </p:nvSpPr>
          <p:spPr>
            <a:xfrm>
              <a:off x="1147232" y="3073400"/>
              <a:ext cx="1086644" cy="795867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465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8" b="5347"/>
          <a:stretch/>
        </p:blipFill>
        <p:spPr bwMode="auto">
          <a:xfrm>
            <a:off x="451150" y="1242297"/>
            <a:ext cx="8253442" cy="491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50" y="1242297"/>
            <a:ext cx="8253442" cy="49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5189756" y="5127750"/>
            <a:ext cx="3504076" cy="1011726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 w="22225" cap="sq">
            <a:solidFill>
              <a:srgbClr val="FF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+mn-lt"/>
              </a:rPr>
              <a:t>Fiber Reinforced Polymers (FRPs) </a:t>
            </a:r>
            <a:r>
              <a:rPr lang="en-US" b="0" dirty="0">
                <a:latin typeface="+mn-lt"/>
              </a:rPr>
              <a:t>in </a:t>
            </a:r>
            <a:r>
              <a:rPr lang="en-US" b="0" dirty="0" smtClean="0">
                <a:latin typeface="+mn-lt"/>
              </a:rPr>
              <a:t>Aeronautics</a:t>
            </a:r>
            <a:endParaRPr lang="en-US" b="0" dirty="0">
              <a:latin typeface="+mn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326438" y="4317932"/>
            <a:ext cx="6371744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dirty="0" smtClean="0">
                <a:latin typeface="+mn-lt"/>
              </a:rPr>
              <a:t>“In </a:t>
            </a:r>
            <a:r>
              <a:rPr lang="en-US" sz="2400" dirty="0">
                <a:latin typeface="+mn-lt"/>
              </a:rPr>
              <a:t>next-generation aircrafts</a:t>
            </a:r>
            <a:r>
              <a:rPr lang="en-US" sz="2400" dirty="0" smtClean="0">
                <a:latin typeface="+mn-lt"/>
              </a:rPr>
              <a:t>, more </a:t>
            </a:r>
            <a:r>
              <a:rPr lang="en-US" sz="2400" dirty="0">
                <a:latin typeface="+mn-lt"/>
              </a:rPr>
              <a:t>than </a:t>
            </a:r>
            <a:r>
              <a:rPr lang="en-US" sz="2400" dirty="0" smtClean="0">
                <a:latin typeface="+mn-lt"/>
              </a:rPr>
              <a:t>50% of</a:t>
            </a:r>
          </a:p>
          <a:p>
            <a:pPr algn="ctr">
              <a:lnSpc>
                <a:spcPts val="3600"/>
              </a:lnSpc>
            </a:pPr>
            <a:r>
              <a:rPr lang="en-US" sz="2400" dirty="0" smtClean="0">
                <a:latin typeface="+mn-lt"/>
              </a:rPr>
              <a:t>the </a:t>
            </a:r>
            <a:r>
              <a:rPr lang="en-US" sz="2400" dirty="0">
                <a:latin typeface="+mn-lt"/>
              </a:rPr>
              <a:t>complete aircraft will be made of </a:t>
            </a:r>
            <a:r>
              <a:rPr lang="en-US" sz="2400" dirty="0" smtClean="0">
                <a:latin typeface="+mn-lt"/>
              </a:rPr>
              <a:t>FRPs.”</a:t>
            </a:r>
            <a:endParaRPr lang="en-US" i="1" dirty="0" smtClean="0">
              <a:latin typeface="+mn-lt"/>
            </a:endParaRPr>
          </a:p>
          <a:p>
            <a:pPr>
              <a:spcBef>
                <a:spcPts val="1800"/>
              </a:spcBef>
            </a:pPr>
            <a:r>
              <a:rPr lang="en-US" i="1" dirty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                                                               Jeff </a:t>
            </a:r>
            <a:r>
              <a:rPr lang="en-US" i="1" dirty="0">
                <a:latin typeface="+mn-lt"/>
              </a:rPr>
              <a:t>Sloan, Composites World  </a:t>
            </a:r>
          </a:p>
          <a:p>
            <a:endParaRPr lang="en-US" sz="2400" dirty="0" smtClean="0">
              <a:latin typeface="+mn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76432" y="6255596"/>
            <a:ext cx="5250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Source: Airbus S.A.S., http://www.a350xwb.com/advanced/fuselage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75921" y="6252865"/>
            <a:ext cx="6292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Source: Freudenberg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SE, http://www.freudenberg.com/FCOPictureGallery_EN/AirbusA350XWB.jpg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534413" y="1952835"/>
            <a:ext cx="8142040" cy="231375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3" descr="C:\Users\p41036\Desktop\FiberScout (PacificVis2014)\PacifiVis2014_Presentation\airbus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96852"/>
            <a:ext cx="7979032" cy="216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41036\Desktop\FiberScout (PacificVis2014)\PacifiVis2014_Presentation\airbus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-13146"/>
          <a:stretch/>
        </p:blipFill>
        <p:spPr bwMode="auto">
          <a:xfrm>
            <a:off x="576272" y="2011832"/>
            <a:ext cx="8028176" cy="2556000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ihandform 24"/>
          <p:cNvSpPr/>
          <p:nvPr/>
        </p:nvSpPr>
        <p:spPr>
          <a:xfrm>
            <a:off x="3282481" y="2961446"/>
            <a:ext cx="2395025" cy="1088026"/>
          </a:xfrm>
          <a:custGeom>
            <a:avLst/>
            <a:gdLst>
              <a:gd name="connsiteX0" fmla="*/ 1250157 w 1485900"/>
              <a:gd name="connsiteY0" fmla="*/ 0 h 1114425"/>
              <a:gd name="connsiteX1" fmla="*/ 1302544 w 1485900"/>
              <a:gd name="connsiteY1" fmla="*/ 19050 h 1114425"/>
              <a:gd name="connsiteX2" fmla="*/ 1326357 w 1485900"/>
              <a:gd name="connsiteY2" fmla="*/ 33338 h 1114425"/>
              <a:gd name="connsiteX3" fmla="*/ 1338263 w 1485900"/>
              <a:gd name="connsiteY3" fmla="*/ 42863 h 1114425"/>
              <a:gd name="connsiteX4" fmla="*/ 1350169 w 1485900"/>
              <a:gd name="connsiteY4" fmla="*/ 59531 h 1114425"/>
              <a:gd name="connsiteX5" fmla="*/ 1359694 w 1485900"/>
              <a:gd name="connsiteY5" fmla="*/ 69056 h 1114425"/>
              <a:gd name="connsiteX6" fmla="*/ 1369219 w 1485900"/>
              <a:gd name="connsiteY6" fmla="*/ 78581 h 1114425"/>
              <a:gd name="connsiteX7" fmla="*/ 1378744 w 1485900"/>
              <a:gd name="connsiteY7" fmla="*/ 92869 h 1114425"/>
              <a:gd name="connsiteX8" fmla="*/ 1388269 w 1485900"/>
              <a:gd name="connsiteY8" fmla="*/ 109538 h 1114425"/>
              <a:gd name="connsiteX9" fmla="*/ 1395413 w 1485900"/>
              <a:gd name="connsiteY9" fmla="*/ 123825 h 1114425"/>
              <a:gd name="connsiteX10" fmla="*/ 1404938 w 1485900"/>
              <a:gd name="connsiteY10" fmla="*/ 135731 h 1114425"/>
              <a:gd name="connsiteX11" fmla="*/ 1409700 w 1485900"/>
              <a:gd name="connsiteY11" fmla="*/ 150019 h 1114425"/>
              <a:gd name="connsiteX12" fmla="*/ 1419225 w 1485900"/>
              <a:gd name="connsiteY12" fmla="*/ 166688 h 1114425"/>
              <a:gd name="connsiteX13" fmla="*/ 1426369 w 1485900"/>
              <a:gd name="connsiteY13" fmla="*/ 183356 h 1114425"/>
              <a:gd name="connsiteX14" fmla="*/ 1431132 w 1485900"/>
              <a:gd name="connsiteY14" fmla="*/ 202406 h 1114425"/>
              <a:gd name="connsiteX15" fmla="*/ 1440657 w 1485900"/>
              <a:gd name="connsiteY15" fmla="*/ 223838 h 1114425"/>
              <a:gd name="connsiteX16" fmla="*/ 1445419 w 1485900"/>
              <a:gd name="connsiteY16" fmla="*/ 238125 h 1114425"/>
              <a:gd name="connsiteX17" fmla="*/ 1450182 w 1485900"/>
              <a:gd name="connsiteY17" fmla="*/ 252413 h 1114425"/>
              <a:gd name="connsiteX18" fmla="*/ 1452563 w 1485900"/>
              <a:gd name="connsiteY18" fmla="*/ 264319 h 1114425"/>
              <a:gd name="connsiteX19" fmla="*/ 1457325 w 1485900"/>
              <a:gd name="connsiteY19" fmla="*/ 278606 h 1114425"/>
              <a:gd name="connsiteX20" fmla="*/ 1462088 w 1485900"/>
              <a:gd name="connsiteY20" fmla="*/ 297656 h 1114425"/>
              <a:gd name="connsiteX21" fmla="*/ 1462088 w 1485900"/>
              <a:gd name="connsiteY21" fmla="*/ 304800 h 1114425"/>
              <a:gd name="connsiteX22" fmla="*/ 1464469 w 1485900"/>
              <a:gd name="connsiteY22" fmla="*/ 319088 h 1114425"/>
              <a:gd name="connsiteX23" fmla="*/ 1469232 w 1485900"/>
              <a:gd name="connsiteY23" fmla="*/ 330994 h 1114425"/>
              <a:gd name="connsiteX24" fmla="*/ 1469232 w 1485900"/>
              <a:gd name="connsiteY24" fmla="*/ 345281 h 1114425"/>
              <a:gd name="connsiteX25" fmla="*/ 1469232 w 1485900"/>
              <a:gd name="connsiteY25" fmla="*/ 345281 h 1114425"/>
              <a:gd name="connsiteX26" fmla="*/ 1476375 w 1485900"/>
              <a:gd name="connsiteY26" fmla="*/ 385763 h 1114425"/>
              <a:gd name="connsiteX27" fmla="*/ 1478757 w 1485900"/>
              <a:gd name="connsiteY27" fmla="*/ 411956 h 1114425"/>
              <a:gd name="connsiteX28" fmla="*/ 1481138 w 1485900"/>
              <a:gd name="connsiteY28" fmla="*/ 428625 h 1114425"/>
              <a:gd name="connsiteX29" fmla="*/ 1481138 w 1485900"/>
              <a:gd name="connsiteY29" fmla="*/ 445294 h 1114425"/>
              <a:gd name="connsiteX30" fmla="*/ 1483519 w 1485900"/>
              <a:gd name="connsiteY30" fmla="*/ 457200 h 1114425"/>
              <a:gd name="connsiteX31" fmla="*/ 1483519 w 1485900"/>
              <a:gd name="connsiteY31" fmla="*/ 466725 h 1114425"/>
              <a:gd name="connsiteX32" fmla="*/ 1485900 w 1485900"/>
              <a:gd name="connsiteY32" fmla="*/ 481013 h 1114425"/>
              <a:gd name="connsiteX33" fmla="*/ 1485900 w 1485900"/>
              <a:gd name="connsiteY33" fmla="*/ 495300 h 1114425"/>
              <a:gd name="connsiteX34" fmla="*/ 1485900 w 1485900"/>
              <a:gd name="connsiteY34" fmla="*/ 504825 h 1114425"/>
              <a:gd name="connsiteX35" fmla="*/ 1485900 w 1485900"/>
              <a:gd name="connsiteY35" fmla="*/ 521494 h 1114425"/>
              <a:gd name="connsiteX36" fmla="*/ 1485900 w 1485900"/>
              <a:gd name="connsiteY36" fmla="*/ 542925 h 1114425"/>
              <a:gd name="connsiteX37" fmla="*/ 1485900 w 1485900"/>
              <a:gd name="connsiteY37" fmla="*/ 557213 h 1114425"/>
              <a:gd name="connsiteX38" fmla="*/ 1485900 w 1485900"/>
              <a:gd name="connsiteY38" fmla="*/ 571500 h 1114425"/>
              <a:gd name="connsiteX39" fmla="*/ 1483519 w 1485900"/>
              <a:gd name="connsiteY39" fmla="*/ 585788 h 1114425"/>
              <a:gd name="connsiteX40" fmla="*/ 1483519 w 1485900"/>
              <a:gd name="connsiteY40" fmla="*/ 595313 h 1114425"/>
              <a:gd name="connsiteX41" fmla="*/ 1483519 w 1485900"/>
              <a:gd name="connsiteY41" fmla="*/ 609600 h 1114425"/>
              <a:gd name="connsiteX42" fmla="*/ 1481138 w 1485900"/>
              <a:gd name="connsiteY42" fmla="*/ 631031 h 1114425"/>
              <a:gd name="connsiteX43" fmla="*/ 1481138 w 1485900"/>
              <a:gd name="connsiteY43" fmla="*/ 642938 h 1114425"/>
              <a:gd name="connsiteX44" fmla="*/ 1478757 w 1485900"/>
              <a:gd name="connsiteY44" fmla="*/ 654844 h 1114425"/>
              <a:gd name="connsiteX45" fmla="*/ 1476375 w 1485900"/>
              <a:gd name="connsiteY45" fmla="*/ 666750 h 1114425"/>
              <a:gd name="connsiteX46" fmla="*/ 1476375 w 1485900"/>
              <a:gd name="connsiteY46" fmla="*/ 681038 h 1114425"/>
              <a:gd name="connsiteX47" fmla="*/ 1471613 w 1485900"/>
              <a:gd name="connsiteY47" fmla="*/ 700088 h 1114425"/>
              <a:gd name="connsiteX48" fmla="*/ 1471613 w 1485900"/>
              <a:gd name="connsiteY48" fmla="*/ 700088 h 1114425"/>
              <a:gd name="connsiteX49" fmla="*/ 1469232 w 1485900"/>
              <a:gd name="connsiteY49" fmla="*/ 719138 h 1114425"/>
              <a:gd name="connsiteX50" fmla="*/ 1469232 w 1485900"/>
              <a:gd name="connsiteY50" fmla="*/ 726281 h 1114425"/>
              <a:gd name="connsiteX51" fmla="*/ 1466850 w 1485900"/>
              <a:gd name="connsiteY51" fmla="*/ 731044 h 1114425"/>
              <a:gd name="connsiteX52" fmla="*/ 1371600 w 1485900"/>
              <a:gd name="connsiteY52" fmla="*/ 762000 h 1114425"/>
              <a:gd name="connsiteX53" fmla="*/ 1233488 w 1485900"/>
              <a:gd name="connsiteY53" fmla="*/ 816769 h 1114425"/>
              <a:gd name="connsiteX54" fmla="*/ 1150144 w 1485900"/>
              <a:gd name="connsiteY54" fmla="*/ 854869 h 1114425"/>
              <a:gd name="connsiteX55" fmla="*/ 1038225 w 1485900"/>
              <a:gd name="connsiteY55" fmla="*/ 907256 h 1114425"/>
              <a:gd name="connsiteX56" fmla="*/ 976313 w 1485900"/>
              <a:gd name="connsiteY56" fmla="*/ 933450 h 1114425"/>
              <a:gd name="connsiteX57" fmla="*/ 1157288 w 1485900"/>
              <a:gd name="connsiteY57" fmla="*/ 938213 h 1114425"/>
              <a:gd name="connsiteX58" fmla="*/ 1233488 w 1485900"/>
              <a:gd name="connsiteY58" fmla="*/ 935831 h 1114425"/>
              <a:gd name="connsiteX59" fmla="*/ 1307307 w 1485900"/>
              <a:gd name="connsiteY59" fmla="*/ 940594 h 1114425"/>
              <a:gd name="connsiteX60" fmla="*/ 1302544 w 1485900"/>
              <a:gd name="connsiteY60" fmla="*/ 973931 h 1114425"/>
              <a:gd name="connsiteX61" fmla="*/ 1312069 w 1485900"/>
              <a:gd name="connsiteY61" fmla="*/ 978694 h 1114425"/>
              <a:gd name="connsiteX62" fmla="*/ 1366838 w 1485900"/>
              <a:gd name="connsiteY62" fmla="*/ 985838 h 1114425"/>
              <a:gd name="connsiteX63" fmla="*/ 1345407 w 1485900"/>
              <a:gd name="connsiteY63" fmla="*/ 1009650 h 1114425"/>
              <a:gd name="connsiteX64" fmla="*/ 1321594 w 1485900"/>
              <a:gd name="connsiteY64" fmla="*/ 1031081 h 1114425"/>
              <a:gd name="connsiteX65" fmla="*/ 1293019 w 1485900"/>
              <a:gd name="connsiteY65" fmla="*/ 1045369 h 1114425"/>
              <a:gd name="connsiteX66" fmla="*/ 1250157 w 1485900"/>
              <a:gd name="connsiteY66" fmla="*/ 1050131 h 1114425"/>
              <a:gd name="connsiteX67" fmla="*/ 1042988 w 1485900"/>
              <a:gd name="connsiteY67" fmla="*/ 1081088 h 1114425"/>
              <a:gd name="connsiteX68" fmla="*/ 773907 w 1485900"/>
              <a:gd name="connsiteY68" fmla="*/ 1102519 h 1114425"/>
              <a:gd name="connsiteX69" fmla="*/ 421482 w 1485900"/>
              <a:gd name="connsiteY69" fmla="*/ 1114425 h 1114425"/>
              <a:gd name="connsiteX70" fmla="*/ 121444 w 1485900"/>
              <a:gd name="connsiteY70" fmla="*/ 1114425 h 1114425"/>
              <a:gd name="connsiteX71" fmla="*/ 0 w 1485900"/>
              <a:gd name="connsiteY71" fmla="*/ 1112044 h 1114425"/>
              <a:gd name="connsiteX0" fmla="*/ 1250157 w 1485900"/>
              <a:gd name="connsiteY0" fmla="*/ 0 h 1114425"/>
              <a:gd name="connsiteX1" fmla="*/ 1302544 w 1485900"/>
              <a:gd name="connsiteY1" fmla="*/ 19050 h 1114425"/>
              <a:gd name="connsiteX2" fmla="*/ 1326357 w 1485900"/>
              <a:gd name="connsiteY2" fmla="*/ 33338 h 1114425"/>
              <a:gd name="connsiteX3" fmla="*/ 1338263 w 1485900"/>
              <a:gd name="connsiteY3" fmla="*/ 42863 h 1114425"/>
              <a:gd name="connsiteX4" fmla="*/ 1350169 w 1485900"/>
              <a:gd name="connsiteY4" fmla="*/ 59531 h 1114425"/>
              <a:gd name="connsiteX5" fmla="*/ 1359694 w 1485900"/>
              <a:gd name="connsiteY5" fmla="*/ 69056 h 1114425"/>
              <a:gd name="connsiteX6" fmla="*/ 1369219 w 1485900"/>
              <a:gd name="connsiteY6" fmla="*/ 78581 h 1114425"/>
              <a:gd name="connsiteX7" fmla="*/ 1378744 w 1485900"/>
              <a:gd name="connsiteY7" fmla="*/ 92869 h 1114425"/>
              <a:gd name="connsiteX8" fmla="*/ 1388269 w 1485900"/>
              <a:gd name="connsiteY8" fmla="*/ 109538 h 1114425"/>
              <a:gd name="connsiteX9" fmla="*/ 1395413 w 1485900"/>
              <a:gd name="connsiteY9" fmla="*/ 123825 h 1114425"/>
              <a:gd name="connsiteX10" fmla="*/ 1404938 w 1485900"/>
              <a:gd name="connsiteY10" fmla="*/ 135731 h 1114425"/>
              <a:gd name="connsiteX11" fmla="*/ 1409700 w 1485900"/>
              <a:gd name="connsiteY11" fmla="*/ 150019 h 1114425"/>
              <a:gd name="connsiteX12" fmla="*/ 1419225 w 1485900"/>
              <a:gd name="connsiteY12" fmla="*/ 166688 h 1114425"/>
              <a:gd name="connsiteX13" fmla="*/ 1426369 w 1485900"/>
              <a:gd name="connsiteY13" fmla="*/ 183356 h 1114425"/>
              <a:gd name="connsiteX14" fmla="*/ 1431132 w 1485900"/>
              <a:gd name="connsiteY14" fmla="*/ 202406 h 1114425"/>
              <a:gd name="connsiteX15" fmla="*/ 1440657 w 1485900"/>
              <a:gd name="connsiteY15" fmla="*/ 223838 h 1114425"/>
              <a:gd name="connsiteX16" fmla="*/ 1445419 w 1485900"/>
              <a:gd name="connsiteY16" fmla="*/ 238125 h 1114425"/>
              <a:gd name="connsiteX17" fmla="*/ 1450182 w 1485900"/>
              <a:gd name="connsiteY17" fmla="*/ 252413 h 1114425"/>
              <a:gd name="connsiteX18" fmla="*/ 1452563 w 1485900"/>
              <a:gd name="connsiteY18" fmla="*/ 264319 h 1114425"/>
              <a:gd name="connsiteX19" fmla="*/ 1457325 w 1485900"/>
              <a:gd name="connsiteY19" fmla="*/ 278606 h 1114425"/>
              <a:gd name="connsiteX20" fmla="*/ 1462088 w 1485900"/>
              <a:gd name="connsiteY20" fmla="*/ 297656 h 1114425"/>
              <a:gd name="connsiteX21" fmla="*/ 1462088 w 1485900"/>
              <a:gd name="connsiteY21" fmla="*/ 304800 h 1114425"/>
              <a:gd name="connsiteX22" fmla="*/ 1464469 w 1485900"/>
              <a:gd name="connsiteY22" fmla="*/ 319088 h 1114425"/>
              <a:gd name="connsiteX23" fmla="*/ 1469232 w 1485900"/>
              <a:gd name="connsiteY23" fmla="*/ 330994 h 1114425"/>
              <a:gd name="connsiteX24" fmla="*/ 1469232 w 1485900"/>
              <a:gd name="connsiteY24" fmla="*/ 345281 h 1114425"/>
              <a:gd name="connsiteX25" fmla="*/ 1469232 w 1485900"/>
              <a:gd name="connsiteY25" fmla="*/ 345281 h 1114425"/>
              <a:gd name="connsiteX26" fmla="*/ 1476375 w 1485900"/>
              <a:gd name="connsiteY26" fmla="*/ 385763 h 1114425"/>
              <a:gd name="connsiteX27" fmla="*/ 1478757 w 1485900"/>
              <a:gd name="connsiteY27" fmla="*/ 411956 h 1114425"/>
              <a:gd name="connsiteX28" fmla="*/ 1481138 w 1485900"/>
              <a:gd name="connsiteY28" fmla="*/ 428625 h 1114425"/>
              <a:gd name="connsiteX29" fmla="*/ 1481138 w 1485900"/>
              <a:gd name="connsiteY29" fmla="*/ 445294 h 1114425"/>
              <a:gd name="connsiteX30" fmla="*/ 1483519 w 1485900"/>
              <a:gd name="connsiteY30" fmla="*/ 457200 h 1114425"/>
              <a:gd name="connsiteX31" fmla="*/ 1483519 w 1485900"/>
              <a:gd name="connsiteY31" fmla="*/ 466725 h 1114425"/>
              <a:gd name="connsiteX32" fmla="*/ 1485900 w 1485900"/>
              <a:gd name="connsiteY32" fmla="*/ 481013 h 1114425"/>
              <a:gd name="connsiteX33" fmla="*/ 1485900 w 1485900"/>
              <a:gd name="connsiteY33" fmla="*/ 495300 h 1114425"/>
              <a:gd name="connsiteX34" fmla="*/ 1485900 w 1485900"/>
              <a:gd name="connsiteY34" fmla="*/ 504825 h 1114425"/>
              <a:gd name="connsiteX35" fmla="*/ 1485900 w 1485900"/>
              <a:gd name="connsiteY35" fmla="*/ 521494 h 1114425"/>
              <a:gd name="connsiteX36" fmla="*/ 1485900 w 1485900"/>
              <a:gd name="connsiteY36" fmla="*/ 542925 h 1114425"/>
              <a:gd name="connsiteX37" fmla="*/ 1485900 w 1485900"/>
              <a:gd name="connsiteY37" fmla="*/ 557213 h 1114425"/>
              <a:gd name="connsiteX38" fmla="*/ 1485900 w 1485900"/>
              <a:gd name="connsiteY38" fmla="*/ 571500 h 1114425"/>
              <a:gd name="connsiteX39" fmla="*/ 1483519 w 1485900"/>
              <a:gd name="connsiteY39" fmla="*/ 585788 h 1114425"/>
              <a:gd name="connsiteX40" fmla="*/ 1483519 w 1485900"/>
              <a:gd name="connsiteY40" fmla="*/ 595313 h 1114425"/>
              <a:gd name="connsiteX41" fmla="*/ 1483519 w 1485900"/>
              <a:gd name="connsiteY41" fmla="*/ 609600 h 1114425"/>
              <a:gd name="connsiteX42" fmla="*/ 1481138 w 1485900"/>
              <a:gd name="connsiteY42" fmla="*/ 631031 h 1114425"/>
              <a:gd name="connsiteX43" fmla="*/ 1481138 w 1485900"/>
              <a:gd name="connsiteY43" fmla="*/ 642938 h 1114425"/>
              <a:gd name="connsiteX44" fmla="*/ 1478757 w 1485900"/>
              <a:gd name="connsiteY44" fmla="*/ 654844 h 1114425"/>
              <a:gd name="connsiteX45" fmla="*/ 1476375 w 1485900"/>
              <a:gd name="connsiteY45" fmla="*/ 666750 h 1114425"/>
              <a:gd name="connsiteX46" fmla="*/ 1476375 w 1485900"/>
              <a:gd name="connsiteY46" fmla="*/ 681038 h 1114425"/>
              <a:gd name="connsiteX47" fmla="*/ 1471613 w 1485900"/>
              <a:gd name="connsiteY47" fmla="*/ 700088 h 1114425"/>
              <a:gd name="connsiteX48" fmla="*/ 1471613 w 1485900"/>
              <a:gd name="connsiteY48" fmla="*/ 700088 h 1114425"/>
              <a:gd name="connsiteX49" fmla="*/ 1469232 w 1485900"/>
              <a:gd name="connsiteY49" fmla="*/ 719138 h 1114425"/>
              <a:gd name="connsiteX50" fmla="*/ 1469232 w 1485900"/>
              <a:gd name="connsiteY50" fmla="*/ 726281 h 1114425"/>
              <a:gd name="connsiteX51" fmla="*/ 1466850 w 1485900"/>
              <a:gd name="connsiteY51" fmla="*/ 731044 h 1114425"/>
              <a:gd name="connsiteX52" fmla="*/ 1371600 w 1485900"/>
              <a:gd name="connsiteY52" fmla="*/ 762000 h 1114425"/>
              <a:gd name="connsiteX53" fmla="*/ 1233488 w 1485900"/>
              <a:gd name="connsiteY53" fmla="*/ 816769 h 1114425"/>
              <a:gd name="connsiteX54" fmla="*/ 1150144 w 1485900"/>
              <a:gd name="connsiteY54" fmla="*/ 854869 h 1114425"/>
              <a:gd name="connsiteX55" fmla="*/ 1038225 w 1485900"/>
              <a:gd name="connsiteY55" fmla="*/ 907256 h 1114425"/>
              <a:gd name="connsiteX56" fmla="*/ 976313 w 1485900"/>
              <a:gd name="connsiteY56" fmla="*/ 933450 h 1114425"/>
              <a:gd name="connsiteX57" fmla="*/ 1157288 w 1485900"/>
              <a:gd name="connsiteY57" fmla="*/ 938213 h 1114425"/>
              <a:gd name="connsiteX58" fmla="*/ 1233488 w 1485900"/>
              <a:gd name="connsiteY58" fmla="*/ 935831 h 1114425"/>
              <a:gd name="connsiteX59" fmla="*/ 1307307 w 1485900"/>
              <a:gd name="connsiteY59" fmla="*/ 940594 h 1114425"/>
              <a:gd name="connsiteX60" fmla="*/ 1302544 w 1485900"/>
              <a:gd name="connsiteY60" fmla="*/ 973931 h 1114425"/>
              <a:gd name="connsiteX61" fmla="*/ 1312069 w 1485900"/>
              <a:gd name="connsiteY61" fmla="*/ 978694 h 1114425"/>
              <a:gd name="connsiteX62" fmla="*/ 1366838 w 1485900"/>
              <a:gd name="connsiteY62" fmla="*/ 985838 h 1114425"/>
              <a:gd name="connsiteX63" fmla="*/ 1345407 w 1485900"/>
              <a:gd name="connsiteY63" fmla="*/ 1009650 h 1114425"/>
              <a:gd name="connsiteX64" fmla="*/ 1321594 w 1485900"/>
              <a:gd name="connsiteY64" fmla="*/ 1031081 h 1114425"/>
              <a:gd name="connsiteX65" fmla="*/ 1293019 w 1485900"/>
              <a:gd name="connsiteY65" fmla="*/ 1045369 h 1114425"/>
              <a:gd name="connsiteX66" fmla="*/ 1250157 w 1485900"/>
              <a:gd name="connsiteY66" fmla="*/ 1050131 h 1114425"/>
              <a:gd name="connsiteX67" fmla="*/ 1042988 w 1485900"/>
              <a:gd name="connsiteY67" fmla="*/ 1081088 h 1114425"/>
              <a:gd name="connsiteX68" fmla="*/ 773907 w 1485900"/>
              <a:gd name="connsiteY68" fmla="*/ 1102519 h 1114425"/>
              <a:gd name="connsiteX69" fmla="*/ 421482 w 1485900"/>
              <a:gd name="connsiteY69" fmla="*/ 1114425 h 1114425"/>
              <a:gd name="connsiteX70" fmla="*/ 121444 w 1485900"/>
              <a:gd name="connsiteY70" fmla="*/ 1114425 h 1114425"/>
              <a:gd name="connsiteX71" fmla="*/ 30269 w 1485900"/>
              <a:gd name="connsiteY71" fmla="*/ 1111012 h 1114425"/>
              <a:gd name="connsiteX72" fmla="*/ 0 w 1485900"/>
              <a:gd name="connsiteY72" fmla="*/ 1112044 h 1114425"/>
              <a:gd name="connsiteX0" fmla="*/ 2387045 w 2622788"/>
              <a:gd name="connsiteY0" fmla="*/ 0 h 1173167"/>
              <a:gd name="connsiteX1" fmla="*/ 2439432 w 2622788"/>
              <a:gd name="connsiteY1" fmla="*/ 19050 h 1173167"/>
              <a:gd name="connsiteX2" fmla="*/ 2463245 w 2622788"/>
              <a:gd name="connsiteY2" fmla="*/ 33338 h 1173167"/>
              <a:gd name="connsiteX3" fmla="*/ 2475151 w 2622788"/>
              <a:gd name="connsiteY3" fmla="*/ 42863 h 1173167"/>
              <a:gd name="connsiteX4" fmla="*/ 2487057 w 2622788"/>
              <a:gd name="connsiteY4" fmla="*/ 59531 h 1173167"/>
              <a:gd name="connsiteX5" fmla="*/ 2496582 w 2622788"/>
              <a:gd name="connsiteY5" fmla="*/ 69056 h 1173167"/>
              <a:gd name="connsiteX6" fmla="*/ 2506107 w 2622788"/>
              <a:gd name="connsiteY6" fmla="*/ 78581 h 1173167"/>
              <a:gd name="connsiteX7" fmla="*/ 2515632 w 2622788"/>
              <a:gd name="connsiteY7" fmla="*/ 92869 h 1173167"/>
              <a:gd name="connsiteX8" fmla="*/ 2525157 w 2622788"/>
              <a:gd name="connsiteY8" fmla="*/ 109538 h 1173167"/>
              <a:gd name="connsiteX9" fmla="*/ 2532301 w 2622788"/>
              <a:gd name="connsiteY9" fmla="*/ 123825 h 1173167"/>
              <a:gd name="connsiteX10" fmla="*/ 2541826 w 2622788"/>
              <a:gd name="connsiteY10" fmla="*/ 135731 h 1173167"/>
              <a:gd name="connsiteX11" fmla="*/ 2546588 w 2622788"/>
              <a:gd name="connsiteY11" fmla="*/ 150019 h 1173167"/>
              <a:gd name="connsiteX12" fmla="*/ 2556113 w 2622788"/>
              <a:gd name="connsiteY12" fmla="*/ 166688 h 1173167"/>
              <a:gd name="connsiteX13" fmla="*/ 2563257 w 2622788"/>
              <a:gd name="connsiteY13" fmla="*/ 183356 h 1173167"/>
              <a:gd name="connsiteX14" fmla="*/ 2568020 w 2622788"/>
              <a:gd name="connsiteY14" fmla="*/ 202406 h 1173167"/>
              <a:gd name="connsiteX15" fmla="*/ 2577545 w 2622788"/>
              <a:gd name="connsiteY15" fmla="*/ 223838 h 1173167"/>
              <a:gd name="connsiteX16" fmla="*/ 2582307 w 2622788"/>
              <a:gd name="connsiteY16" fmla="*/ 238125 h 1173167"/>
              <a:gd name="connsiteX17" fmla="*/ 2587070 w 2622788"/>
              <a:gd name="connsiteY17" fmla="*/ 252413 h 1173167"/>
              <a:gd name="connsiteX18" fmla="*/ 2589451 w 2622788"/>
              <a:gd name="connsiteY18" fmla="*/ 264319 h 1173167"/>
              <a:gd name="connsiteX19" fmla="*/ 2594213 w 2622788"/>
              <a:gd name="connsiteY19" fmla="*/ 278606 h 1173167"/>
              <a:gd name="connsiteX20" fmla="*/ 2598976 w 2622788"/>
              <a:gd name="connsiteY20" fmla="*/ 297656 h 1173167"/>
              <a:gd name="connsiteX21" fmla="*/ 2598976 w 2622788"/>
              <a:gd name="connsiteY21" fmla="*/ 304800 h 1173167"/>
              <a:gd name="connsiteX22" fmla="*/ 2601357 w 2622788"/>
              <a:gd name="connsiteY22" fmla="*/ 319088 h 1173167"/>
              <a:gd name="connsiteX23" fmla="*/ 2606120 w 2622788"/>
              <a:gd name="connsiteY23" fmla="*/ 330994 h 1173167"/>
              <a:gd name="connsiteX24" fmla="*/ 2606120 w 2622788"/>
              <a:gd name="connsiteY24" fmla="*/ 345281 h 1173167"/>
              <a:gd name="connsiteX25" fmla="*/ 2606120 w 2622788"/>
              <a:gd name="connsiteY25" fmla="*/ 345281 h 1173167"/>
              <a:gd name="connsiteX26" fmla="*/ 2613263 w 2622788"/>
              <a:gd name="connsiteY26" fmla="*/ 385763 h 1173167"/>
              <a:gd name="connsiteX27" fmla="*/ 2615645 w 2622788"/>
              <a:gd name="connsiteY27" fmla="*/ 411956 h 1173167"/>
              <a:gd name="connsiteX28" fmla="*/ 2618026 w 2622788"/>
              <a:gd name="connsiteY28" fmla="*/ 428625 h 1173167"/>
              <a:gd name="connsiteX29" fmla="*/ 2618026 w 2622788"/>
              <a:gd name="connsiteY29" fmla="*/ 445294 h 1173167"/>
              <a:gd name="connsiteX30" fmla="*/ 2620407 w 2622788"/>
              <a:gd name="connsiteY30" fmla="*/ 457200 h 1173167"/>
              <a:gd name="connsiteX31" fmla="*/ 2620407 w 2622788"/>
              <a:gd name="connsiteY31" fmla="*/ 466725 h 1173167"/>
              <a:gd name="connsiteX32" fmla="*/ 2622788 w 2622788"/>
              <a:gd name="connsiteY32" fmla="*/ 481013 h 1173167"/>
              <a:gd name="connsiteX33" fmla="*/ 2622788 w 2622788"/>
              <a:gd name="connsiteY33" fmla="*/ 495300 h 1173167"/>
              <a:gd name="connsiteX34" fmla="*/ 2622788 w 2622788"/>
              <a:gd name="connsiteY34" fmla="*/ 504825 h 1173167"/>
              <a:gd name="connsiteX35" fmla="*/ 2622788 w 2622788"/>
              <a:gd name="connsiteY35" fmla="*/ 521494 h 1173167"/>
              <a:gd name="connsiteX36" fmla="*/ 2622788 w 2622788"/>
              <a:gd name="connsiteY36" fmla="*/ 542925 h 1173167"/>
              <a:gd name="connsiteX37" fmla="*/ 2622788 w 2622788"/>
              <a:gd name="connsiteY37" fmla="*/ 557213 h 1173167"/>
              <a:gd name="connsiteX38" fmla="*/ 2622788 w 2622788"/>
              <a:gd name="connsiteY38" fmla="*/ 571500 h 1173167"/>
              <a:gd name="connsiteX39" fmla="*/ 2620407 w 2622788"/>
              <a:gd name="connsiteY39" fmla="*/ 585788 h 1173167"/>
              <a:gd name="connsiteX40" fmla="*/ 2620407 w 2622788"/>
              <a:gd name="connsiteY40" fmla="*/ 595313 h 1173167"/>
              <a:gd name="connsiteX41" fmla="*/ 2620407 w 2622788"/>
              <a:gd name="connsiteY41" fmla="*/ 609600 h 1173167"/>
              <a:gd name="connsiteX42" fmla="*/ 2618026 w 2622788"/>
              <a:gd name="connsiteY42" fmla="*/ 631031 h 1173167"/>
              <a:gd name="connsiteX43" fmla="*/ 2618026 w 2622788"/>
              <a:gd name="connsiteY43" fmla="*/ 642938 h 1173167"/>
              <a:gd name="connsiteX44" fmla="*/ 2615645 w 2622788"/>
              <a:gd name="connsiteY44" fmla="*/ 654844 h 1173167"/>
              <a:gd name="connsiteX45" fmla="*/ 2613263 w 2622788"/>
              <a:gd name="connsiteY45" fmla="*/ 666750 h 1173167"/>
              <a:gd name="connsiteX46" fmla="*/ 2613263 w 2622788"/>
              <a:gd name="connsiteY46" fmla="*/ 681038 h 1173167"/>
              <a:gd name="connsiteX47" fmla="*/ 2608501 w 2622788"/>
              <a:gd name="connsiteY47" fmla="*/ 700088 h 1173167"/>
              <a:gd name="connsiteX48" fmla="*/ 2608501 w 2622788"/>
              <a:gd name="connsiteY48" fmla="*/ 700088 h 1173167"/>
              <a:gd name="connsiteX49" fmla="*/ 2606120 w 2622788"/>
              <a:gd name="connsiteY49" fmla="*/ 719138 h 1173167"/>
              <a:gd name="connsiteX50" fmla="*/ 2606120 w 2622788"/>
              <a:gd name="connsiteY50" fmla="*/ 726281 h 1173167"/>
              <a:gd name="connsiteX51" fmla="*/ 2603738 w 2622788"/>
              <a:gd name="connsiteY51" fmla="*/ 731044 h 1173167"/>
              <a:gd name="connsiteX52" fmla="*/ 2508488 w 2622788"/>
              <a:gd name="connsiteY52" fmla="*/ 762000 h 1173167"/>
              <a:gd name="connsiteX53" fmla="*/ 2370376 w 2622788"/>
              <a:gd name="connsiteY53" fmla="*/ 816769 h 1173167"/>
              <a:gd name="connsiteX54" fmla="*/ 2287032 w 2622788"/>
              <a:gd name="connsiteY54" fmla="*/ 854869 h 1173167"/>
              <a:gd name="connsiteX55" fmla="*/ 2175113 w 2622788"/>
              <a:gd name="connsiteY55" fmla="*/ 907256 h 1173167"/>
              <a:gd name="connsiteX56" fmla="*/ 2113201 w 2622788"/>
              <a:gd name="connsiteY56" fmla="*/ 933450 h 1173167"/>
              <a:gd name="connsiteX57" fmla="*/ 2294176 w 2622788"/>
              <a:gd name="connsiteY57" fmla="*/ 938213 h 1173167"/>
              <a:gd name="connsiteX58" fmla="*/ 2370376 w 2622788"/>
              <a:gd name="connsiteY58" fmla="*/ 935831 h 1173167"/>
              <a:gd name="connsiteX59" fmla="*/ 2444195 w 2622788"/>
              <a:gd name="connsiteY59" fmla="*/ 940594 h 1173167"/>
              <a:gd name="connsiteX60" fmla="*/ 2439432 w 2622788"/>
              <a:gd name="connsiteY60" fmla="*/ 973931 h 1173167"/>
              <a:gd name="connsiteX61" fmla="*/ 2448957 w 2622788"/>
              <a:gd name="connsiteY61" fmla="*/ 978694 h 1173167"/>
              <a:gd name="connsiteX62" fmla="*/ 2503726 w 2622788"/>
              <a:gd name="connsiteY62" fmla="*/ 985838 h 1173167"/>
              <a:gd name="connsiteX63" fmla="*/ 2482295 w 2622788"/>
              <a:gd name="connsiteY63" fmla="*/ 1009650 h 1173167"/>
              <a:gd name="connsiteX64" fmla="*/ 2458482 w 2622788"/>
              <a:gd name="connsiteY64" fmla="*/ 1031081 h 1173167"/>
              <a:gd name="connsiteX65" fmla="*/ 2429907 w 2622788"/>
              <a:gd name="connsiteY65" fmla="*/ 1045369 h 1173167"/>
              <a:gd name="connsiteX66" fmla="*/ 2387045 w 2622788"/>
              <a:gd name="connsiteY66" fmla="*/ 1050131 h 1173167"/>
              <a:gd name="connsiteX67" fmla="*/ 2179876 w 2622788"/>
              <a:gd name="connsiteY67" fmla="*/ 1081088 h 1173167"/>
              <a:gd name="connsiteX68" fmla="*/ 1910795 w 2622788"/>
              <a:gd name="connsiteY68" fmla="*/ 1102519 h 1173167"/>
              <a:gd name="connsiteX69" fmla="*/ 1558370 w 2622788"/>
              <a:gd name="connsiteY69" fmla="*/ 1114425 h 1173167"/>
              <a:gd name="connsiteX70" fmla="*/ 1258332 w 2622788"/>
              <a:gd name="connsiteY70" fmla="*/ 1114425 h 1173167"/>
              <a:gd name="connsiteX71" fmla="*/ 1167157 w 2622788"/>
              <a:gd name="connsiteY71" fmla="*/ 1111012 h 1173167"/>
              <a:gd name="connsiteX72" fmla="*/ 0 w 2622788"/>
              <a:gd name="connsiteY72" fmla="*/ 1173167 h 1173167"/>
              <a:gd name="connsiteX0" fmla="*/ 2387045 w 2622788"/>
              <a:gd name="connsiteY0" fmla="*/ 0 h 1173167"/>
              <a:gd name="connsiteX1" fmla="*/ 2439432 w 2622788"/>
              <a:gd name="connsiteY1" fmla="*/ 19050 h 1173167"/>
              <a:gd name="connsiteX2" fmla="*/ 2463245 w 2622788"/>
              <a:gd name="connsiteY2" fmla="*/ 33338 h 1173167"/>
              <a:gd name="connsiteX3" fmla="*/ 2475151 w 2622788"/>
              <a:gd name="connsiteY3" fmla="*/ 42863 h 1173167"/>
              <a:gd name="connsiteX4" fmla="*/ 2487057 w 2622788"/>
              <a:gd name="connsiteY4" fmla="*/ 59531 h 1173167"/>
              <a:gd name="connsiteX5" fmla="*/ 2496582 w 2622788"/>
              <a:gd name="connsiteY5" fmla="*/ 69056 h 1173167"/>
              <a:gd name="connsiteX6" fmla="*/ 2506107 w 2622788"/>
              <a:gd name="connsiteY6" fmla="*/ 78581 h 1173167"/>
              <a:gd name="connsiteX7" fmla="*/ 2515632 w 2622788"/>
              <a:gd name="connsiteY7" fmla="*/ 92869 h 1173167"/>
              <a:gd name="connsiteX8" fmla="*/ 2525157 w 2622788"/>
              <a:gd name="connsiteY8" fmla="*/ 109538 h 1173167"/>
              <a:gd name="connsiteX9" fmla="*/ 2532301 w 2622788"/>
              <a:gd name="connsiteY9" fmla="*/ 123825 h 1173167"/>
              <a:gd name="connsiteX10" fmla="*/ 2541826 w 2622788"/>
              <a:gd name="connsiteY10" fmla="*/ 135731 h 1173167"/>
              <a:gd name="connsiteX11" fmla="*/ 2546588 w 2622788"/>
              <a:gd name="connsiteY11" fmla="*/ 150019 h 1173167"/>
              <a:gd name="connsiteX12" fmla="*/ 2556113 w 2622788"/>
              <a:gd name="connsiteY12" fmla="*/ 166688 h 1173167"/>
              <a:gd name="connsiteX13" fmla="*/ 2563257 w 2622788"/>
              <a:gd name="connsiteY13" fmla="*/ 183356 h 1173167"/>
              <a:gd name="connsiteX14" fmla="*/ 2568020 w 2622788"/>
              <a:gd name="connsiteY14" fmla="*/ 202406 h 1173167"/>
              <a:gd name="connsiteX15" fmla="*/ 2577545 w 2622788"/>
              <a:gd name="connsiteY15" fmla="*/ 223838 h 1173167"/>
              <a:gd name="connsiteX16" fmla="*/ 2582307 w 2622788"/>
              <a:gd name="connsiteY16" fmla="*/ 238125 h 1173167"/>
              <a:gd name="connsiteX17" fmla="*/ 2587070 w 2622788"/>
              <a:gd name="connsiteY17" fmla="*/ 252413 h 1173167"/>
              <a:gd name="connsiteX18" fmla="*/ 2589451 w 2622788"/>
              <a:gd name="connsiteY18" fmla="*/ 264319 h 1173167"/>
              <a:gd name="connsiteX19" fmla="*/ 2594213 w 2622788"/>
              <a:gd name="connsiteY19" fmla="*/ 278606 h 1173167"/>
              <a:gd name="connsiteX20" fmla="*/ 2598976 w 2622788"/>
              <a:gd name="connsiteY20" fmla="*/ 297656 h 1173167"/>
              <a:gd name="connsiteX21" fmla="*/ 2598976 w 2622788"/>
              <a:gd name="connsiteY21" fmla="*/ 304800 h 1173167"/>
              <a:gd name="connsiteX22" fmla="*/ 2601357 w 2622788"/>
              <a:gd name="connsiteY22" fmla="*/ 319088 h 1173167"/>
              <a:gd name="connsiteX23" fmla="*/ 2606120 w 2622788"/>
              <a:gd name="connsiteY23" fmla="*/ 330994 h 1173167"/>
              <a:gd name="connsiteX24" fmla="*/ 2606120 w 2622788"/>
              <a:gd name="connsiteY24" fmla="*/ 345281 h 1173167"/>
              <a:gd name="connsiteX25" fmla="*/ 2606120 w 2622788"/>
              <a:gd name="connsiteY25" fmla="*/ 345281 h 1173167"/>
              <a:gd name="connsiteX26" fmla="*/ 2613263 w 2622788"/>
              <a:gd name="connsiteY26" fmla="*/ 385763 h 1173167"/>
              <a:gd name="connsiteX27" fmla="*/ 2615645 w 2622788"/>
              <a:gd name="connsiteY27" fmla="*/ 411956 h 1173167"/>
              <a:gd name="connsiteX28" fmla="*/ 2618026 w 2622788"/>
              <a:gd name="connsiteY28" fmla="*/ 428625 h 1173167"/>
              <a:gd name="connsiteX29" fmla="*/ 2618026 w 2622788"/>
              <a:gd name="connsiteY29" fmla="*/ 445294 h 1173167"/>
              <a:gd name="connsiteX30" fmla="*/ 2620407 w 2622788"/>
              <a:gd name="connsiteY30" fmla="*/ 457200 h 1173167"/>
              <a:gd name="connsiteX31" fmla="*/ 2620407 w 2622788"/>
              <a:gd name="connsiteY31" fmla="*/ 466725 h 1173167"/>
              <a:gd name="connsiteX32" fmla="*/ 2622788 w 2622788"/>
              <a:gd name="connsiteY32" fmla="*/ 481013 h 1173167"/>
              <a:gd name="connsiteX33" fmla="*/ 2622788 w 2622788"/>
              <a:gd name="connsiteY33" fmla="*/ 495300 h 1173167"/>
              <a:gd name="connsiteX34" fmla="*/ 2622788 w 2622788"/>
              <a:gd name="connsiteY34" fmla="*/ 504825 h 1173167"/>
              <a:gd name="connsiteX35" fmla="*/ 2622788 w 2622788"/>
              <a:gd name="connsiteY35" fmla="*/ 521494 h 1173167"/>
              <a:gd name="connsiteX36" fmla="*/ 2622788 w 2622788"/>
              <a:gd name="connsiteY36" fmla="*/ 542925 h 1173167"/>
              <a:gd name="connsiteX37" fmla="*/ 2622788 w 2622788"/>
              <a:gd name="connsiteY37" fmla="*/ 557213 h 1173167"/>
              <a:gd name="connsiteX38" fmla="*/ 2622788 w 2622788"/>
              <a:gd name="connsiteY38" fmla="*/ 571500 h 1173167"/>
              <a:gd name="connsiteX39" fmla="*/ 2620407 w 2622788"/>
              <a:gd name="connsiteY39" fmla="*/ 585788 h 1173167"/>
              <a:gd name="connsiteX40" fmla="*/ 2620407 w 2622788"/>
              <a:gd name="connsiteY40" fmla="*/ 595313 h 1173167"/>
              <a:gd name="connsiteX41" fmla="*/ 2620407 w 2622788"/>
              <a:gd name="connsiteY41" fmla="*/ 609600 h 1173167"/>
              <a:gd name="connsiteX42" fmla="*/ 2618026 w 2622788"/>
              <a:gd name="connsiteY42" fmla="*/ 631031 h 1173167"/>
              <a:gd name="connsiteX43" fmla="*/ 2618026 w 2622788"/>
              <a:gd name="connsiteY43" fmla="*/ 642938 h 1173167"/>
              <a:gd name="connsiteX44" fmla="*/ 2615645 w 2622788"/>
              <a:gd name="connsiteY44" fmla="*/ 654844 h 1173167"/>
              <a:gd name="connsiteX45" fmla="*/ 2613263 w 2622788"/>
              <a:gd name="connsiteY45" fmla="*/ 666750 h 1173167"/>
              <a:gd name="connsiteX46" fmla="*/ 2613263 w 2622788"/>
              <a:gd name="connsiteY46" fmla="*/ 681038 h 1173167"/>
              <a:gd name="connsiteX47" fmla="*/ 2608501 w 2622788"/>
              <a:gd name="connsiteY47" fmla="*/ 700088 h 1173167"/>
              <a:gd name="connsiteX48" fmla="*/ 2608501 w 2622788"/>
              <a:gd name="connsiteY48" fmla="*/ 700088 h 1173167"/>
              <a:gd name="connsiteX49" fmla="*/ 2606120 w 2622788"/>
              <a:gd name="connsiteY49" fmla="*/ 719138 h 1173167"/>
              <a:gd name="connsiteX50" fmla="*/ 2606120 w 2622788"/>
              <a:gd name="connsiteY50" fmla="*/ 726281 h 1173167"/>
              <a:gd name="connsiteX51" fmla="*/ 2603738 w 2622788"/>
              <a:gd name="connsiteY51" fmla="*/ 731044 h 1173167"/>
              <a:gd name="connsiteX52" fmla="*/ 2508488 w 2622788"/>
              <a:gd name="connsiteY52" fmla="*/ 762000 h 1173167"/>
              <a:gd name="connsiteX53" fmla="*/ 2370376 w 2622788"/>
              <a:gd name="connsiteY53" fmla="*/ 816769 h 1173167"/>
              <a:gd name="connsiteX54" fmla="*/ 2287032 w 2622788"/>
              <a:gd name="connsiteY54" fmla="*/ 854869 h 1173167"/>
              <a:gd name="connsiteX55" fmla="*/ 2175113 w 2622788"/>
              <a:gd name="connsiteY55" fmla="*/ 907256 h 1173167"/>
              <a:gd name="connsiteX56" fmla="*/ 2113201 w 2622788"/>
              <a:gd name="connsiteY56" fmla="*/ 933450 h 1173167"/>
              <a:gd name="connsiteX57" fmla="*/ 2294176 w 2622788"/>
              <a:gd name="connsiteY57" fmla="*/ 938213 h 1173167"/>
              <a:gd name="connsiteX58" fmla="*/ 2370376 w 2622788"/>
              <a:gd name="connsiteY58" fmla="*/ 935831 h 1173167"/>
              <a:gd name="connsiteX59" fmla="*/ 2444195 w 2622788"/>
              <a:gd name="connsiteY59" fmla="*/ 940594 h 1173167"/>
              <a:gd name="connsiteX60" fmla="*/ 2439432 w 2622788"/>
              <a:gd name="connsiteY60" fmla="*/ 973931 h 1173167"/>
              <a:gd name="connsiteX61" fmla="*/ 2448957 w 2622788"/>
              <a:gd name="connsiteY61" fmla="*/ 978694 h 1173167"/>
              <a:gd name="connsiteX62" fmla="*/ 2503726 w 2622788"/>
              <a:gd name="connsiteY62" fmla="*/ 985838 h 1173167"/>
              <a:gd name="connsiteX63" fmla="*/ 2482295 w 2622788"/>
              <a:gd name="connsiteY63" fmla="*/ 1009650 h 1173167"/>
              <a:gd name="connsiteX64" fmla="*/ 2458482 w 2622788"/>
              <a:gd name="connsiteY64" fmla="*/ 1031081 h 1173167"/>
              <a:gd name="connsiteX65" fmla="*/ 2429907 w 2622788"/>
              <a:gd name="connsiteY65" fmla="*/ 1045369 h 1173167"/>
              <a:gd name="connsiteX66" fmla="*/ 2387045 w 2622788"/>
              <a:gd name="connsiteY66" fmla="*/ 1050131 h 1173167"/>
              <a:gd name="connsiteX67" fmla="*/ 2179876 w 2622788"/>
              <a:gd name="connsiteY67" fmla="*/ 1081088 h 1173167"/>
              <a:gd name="connsiteX68" fmla="*/ 1910795 w 2622788"/>
              <a:gd name="connsiteY68" fmla="*/ 1102519 h 1173167"/>
              <a:gd name="connsiteX69" fmla="*/ 1558370 w 2622788"/>
              <a:gd name="connsiteY69" fmla="*/ 1114425 h 1173167"/>
              <a:gd name="connsiteX70" fmla="*/ 1258332 w 2622788"/>
              <a:gd name="connsiteY70" fmla="*/ 1114425 h 1173167"/>
              <a:gd name="connsiteX71" fmla="*/ 1167157 w 2622788"/>
              <a:gd name="connsiteY71" fmla="*/ 1111012 h 1173167"/>
              <a:gd name="connsiteX72" fmla="*/ 546147 w 2622788"/>
              <a:gd name="connsiteY72" fmla="*/ 1140351 h 1173167"/>
              <a:gd name="connsiteX73" fmla="*/ 0 w 2622788"/>
              <a:gd name="connsiteY73" fmla="*/ 1173167 h 1173167"/>
              <a:gd name="connsiteX0" fmla="*/ 2387045 w 2622788"/>
              <a:gd name="connsiteY0" fmla="*/ 0 h 1194140"/>
              <a:gd name="connsiteX1" fmla="*/ 2439432 w 2622788"/>
              <a:gd name="connsiteY1" fmla="*/ 19050 h 1194140"/>
              <a:gd name="connsiteX2" fmla="*/ 2463245 w 2622788"/>
              <a:gd name="connsiteY2" fmla="*/ 33338 h 1194140"/>
              <a:gd name="connsiteX3" fmla="*/ 2475151 w 2622788"/>
              <a:gd name="connsiteY3" fmla="*/ 42863 h 1194140"/>
              <a:gd name="connsiteX4" fmla="*/ 2487057 w 2622788"/>
              <a:gd name="connsiteY4" fmla="*/ 59531 h 1194140"/>
              <a:gd name="connsiteX5" fmla="*/ 2496582 w 2622788"/>
              <a:gd name="connsiteY5" fmla="*/ 69056 h 1194140"/>
              <a:gd name="connsiteX6" fmla="*/ 2506107 w 2622788"/>
              <a:gd name="connsiteY6" fmla="*/ 78581 h 1194140"/>
              <a:gd name="connsiteX7" fmla="*/ 2515632 w 2622788"/>
              <a:gd name="connsiteY7" fmla="*/ 92869 h 1194140"/>
              <a:gd name="connsiteX8" fmla="*/ 2525157 w 2622788"/>
              <a:gd name="connsiteY8" fmla="*/ 109538 h 1194140"/>
              <a:gd name="connsiteX9" fmla="*/ 2532301 w 2622788"/>
              <a:gd name="connsiteY9" fmla="*/ 123825 h 1194140"/>
              <a:gd name="connsiteX10" fmla="*/ 2541826 w 2622788"/>
              <a:gd name="connsiteY10" fmla="*/ 135731 h 1194140"/>
              <a:gd name="connsiteX11" fmla="*/ 2546588 w 2622788"/>
              <a:gd name="connsiteY11" fmla="*/ 150019 h 1194140"/>
              <a:gd name="connsiteX12" fmla="*/ 2556113 w 2622788"/>
              <a:gd name="connsiteY12" fmla="*/ 166688 h 1194140"/>
              <a:gd name="connsiteX13" fmla="*/ 2563257 w 2622788"/>
              <a:gd name="connsiteY13" fmla="*/ 183356 h 1194140"/>
              <a:gd name="connsiteX14" fmla="*/ 2568020 w 2622788"/>
              <a:gd name="connsiteY14" fmla="*/ 202406 h 1194140"/>
              <a:gd name="connsiteX15" fmla="*/ 2577545 w 2622788"/>
              <a:gd name="connsiteY15" fmla="*/ 223838 h 1194140"/>
              <a:gd name="connsiteX16" fmla="*/ 2582307 w 2622788"/>
              <a:gd name="connsiteY16" fmla="*/ 238125 h 1194140"/>
              <a:gd name="connsiteX17" fmla="*/ 2587070 w 2622788"/>
              <a:gd name="connsiteY17" fmla="*/ 252413 h 1194140"/>
              <a:gd name="connsiteX18" fmla="*/ 2589451 w 2622788"/>
              <a:gd name="connsiteY18" fmla="*/ 264319 h 1194140"/>
              <a:gd name="connsiteX19" fmla="*/ 2594213 w 2622788"/>
              <a:gd name="connsiteY19" fmla="*/ 278606 h 1194140"/>
              <a:gd name="connsiteX20" fmla="*/ 2598976 w 2622788"/>
              <a:gd name="connsiteY20" fmla="*/ 297656 h 1194140"/>
              <a:gd name="connsiteX21" fmla="*/ 2598976 w 2622788"/>
              <a:gd name="connsiteY21" fmla="*/ 304800 h 1194140"/>
              <a:gd name="connsiteX22" fmla="*/ 2601357 w 2622788"/>
              <a:gd name="connsiteY22" fmla="*/ 319088 h 1194140"/>
              <a:gd name="connsiteX23" fmla="*/ 2606120 w 2622788"/>
              <a:gd name="connsiteY23" fmla="*/ 330994 h 1194140"/>
              <a:gd name="connsiteX24" fmla="*/ 2606120 w 2622788"/>
              <a:gd name="connsiteY24" fmla="*/ 345281 h 1194140"/>
              <a:gd name="connsiteX25" fmla="*/ 2606120 w 2622788"/>
              <a:gd name="connsiteY25" fmla="*/ 345281 h 1194140"/>
              <a:gd name="connsiteX26" fmla="*/ 2613263 w 2622788"/>
              <a:gd name="connsiteY26" fmla="*/ 385763 h 1194140"/>
              <a:gd name="connsiteX27" fmla="*/ 2615645 w 2622788"/>
              <a:gd name="connsiteY27" fmla="*/ 411956 h 1194140"/>
              <a:gd name="connsiteX28" fmla="*/ 2618026 w 2622788"/>
              <a:gd name="connsiteY28" fmla="*/ 428625 h 1194140"/>
              <a:gd name="connsiteX29" fmla="*/ 2618026 w 2622788"/>
              <a:gd name="connsiteY29" fmla="*/ 445294 h 1194140"/>
              <a:gd name="connsiteX30" fmla="*/ 2620407 w 2622788"/>
              <a:gd name="connsiteY30" fmla="*/ 457200 h 1194140"/>
              <a:gd name="connsiteX31" fmla="*/ 2620407 w 2622788"/>
              <a:gd name="connsiteY31" fmla="*/ 466725 h 1194140"/>
              <a:gd name="connsiteX32" fmla="*/ 2622788 w 2622788"/>
              <a:gd name="connsiteY32" fmla="*/ 481013 h 1194140"/>
              <a:gd name="connsiteX33" fmla="*/ 2622788 w 2622788"/>
              <a:gd name="connsiteY33" fmla="*/ 495300 h 1194140"/>
              <a:gd name="connsiteX34" fmla="*/ 2622788 w 2622788"/>
              <a:gd name="connsiteY34" fmla="*/ 504825 h 1194140"/>
              <a:gd name="connsiteX35" fmla="*/ 2622788 w 2622788"/>
              <a:gd name="connsiteY35" fmla="*/ 521494 h 1194140"/>
              <a:gd name="connsiteX36" fmla="*/ 2622788 w 2622788"/>
              <a:gd name="connsiteY36" fmla="*/ 542925 h 1194140"/>
              <a:gd name="connsiteX37" fmla="*/ 2622788 w 2622788"/>
              <a:gd name="connsiteY37" fmla="*/ 557213 h 1194140"/>
              <a:gd name="connsiteX38" fmla="*/ 2622788 w 2622788"/>
              <a:gd name="connsiteY38" fmla="*/ 571500 h 1194140"/>
              <a:gd name="connsiteX39" fmla="*/ 2620407 w 2622788"/>
              <a:gd name="connsiteY39" fmla="*/ 585788 h 1194140"/>
              <a:gd name="connsiteX40" fmla="*/ 2620407 w 2622788"/>
              <a:gd name="connsiteY40" fmla="*/ 595313 h 1194140"/>
              <a:gd name="connsiteX41" fmla="*/ 2620407 w 2622788"/>
              <a:gd name="connsiteY41" fmla="*/ 609600 h 1194140"/>
              <a:gd name="connsiteX42" fmla="*/ 2618026 w 2622788"/>
              <a:gd name="connsiteY42" fmla="*/ 631031 h 1194140"/>
              <a:gd name="connsiteX43" fmla="*/ 2618026 w 2622788"/>
              <a:gd name="connsiteY43" fmla="*/ 642938 h 1194140"/>
              <a:gd name="connsiteX44" fmla="*/ 2615645 w 2622788"/>
              <a:gd name="connsiteY44" fmla="*/ 654844 h 1194140"/>
              <a:gd name="connsiteX45" fmla="*/ 2613263 w 2622788"/>
              <a:gd name="connsiteY45" fmla="*/ 666750 h 1194140"/>
              <a:gd name="connsiteX46" fmla="*/ 2613263 w 2622788"/>
              <a:gd name="connsiteY46" fmla="*/ 681038 h 1194140"/>
              <a:gd name="connsiteX47" fmla="*/ 2608501 w 2622788"/>
              <a:gd name="connsiteY47" fmla="*/ 700088 h 1194140"/>
              <a:gd name="connsiteX48" fmla="*/ 2608501 w 2622788"/>
              <a:gd name="connsiteY48" fmla="*/ 700088 h 1194140"/>
              <a:gd name="connsiteX49" fmla="*/ 2606120 w 2622788"/>
              <a:gd name="connsiteY49" fmla="*/ 719138 h 1194140"/>
              <a:gd name="connsiteX50" fmla="*/ 2606120 w 2622788"/>
              <a:gd name="connsiteY50" fmla="*/ 726281 h 1194140"/>
              <a:gd name="connsiteX51" fmla="*/ 2603738 w 2622788"/>
              <a:gd name="connsiteY51" fmla="*/ 731044 h 1194140"/>
              <a:gd name="connsiteX52" fmla="*/ 2508488 w 2622788"/>
              <a:gd name="connsiteY52" fmla="*/ 762000 h 1194140"/>
              <a:gd name="connsiteX53" fmla="*/ 2370376 w 2622788"/>
              <a:gd name="connsiteY53" fmla="*/ 816769 h 1194140"/>
              <a:gd name="connsiteX54" fmla="*/ 2287032 w 2622788"/>
              <a:gd name="connsiteY54" fmla="*/ 854869 h 1194140"/>
              <a:gd name="connsiteX55" fmla="*/ 2175113 w 2622788"/>
              <a:gd name="connsiteY55" fmla="*/ 907256 h 1194140"/>
              <a:gd name="connsiteX56" fmla="*/ 2113201 w 2622788"/>
              <a:gd name="connsiteY56" fmla="*/ 933450 h 1194140"/>
              <a:gd name="connsiteX57" fmla="*/ 2294176 w 2622788"/>
              <a:gd name="connsiteY57" fmla="*/ 938213 h 1194140"/>
              <a:gd name="connsiteX58" fmla="*/ 2370376 w 2622788"/>
              <a:gd name="connsiteY58" fmla="*/ 935831 h 1194140"/>
              <a:gd name="connsiteX59" fmla="*/ 2444195 w 2622788"/>
              <a:gd name="connsiteY59" fmla="*/ 940594 h 1194140"/>
              <a:gd name="connsiteX60" fmla="*/ 2439432 w 2622788"/>
              <a:gd name="connsiteY60" fmla="*/ 973931 h 1194140"/>
              <a:gd name="connsiteX61" fmla="*/ 2448957 w 2622788"/>
              <a:gd name="connsiteY61" fmla="*/ 978694 h 1194140"/>
              <a:gd name="connsiteX62" fmla="*/ 2503726 w 2622788"/>
              <a:gd name="connsiteY62" fmla="*/ 985838 h 1194140"/>
              <a:gd name="connsiteX63" fmla="*/ 2482295 w 2622788"/>
              <a:gd name="connsiteY63" fmla="*/ 1009650 h 1194140"/>
              <a:gd name="connsiteX64" fmla="*/ 2458482 w 2622788"/>
              <a:gd name="connsiteY64" fmla="*/ 1031081 h 1194140"/>
              <a:gd name="connsiteX65" fmla="*/ 2429907 w 2622788"/>
              <a:gd name="connsiteY65" fmla="*/ 1045369 h 1194140"/>
              <a:gd name="connsiteX66" fmla="*/ 2387045 w 2622788"/>
              <a:gd name="connsiteY66" fmla="*/ 1050131 h 1194140"/>
              <a:gd name="connsiteX67" fmla="*/ 2179876 w 2622788"/>
              <a:gd name="connsiteY67" fmla="*/ 1081088 h 1194140"/>
              <a:gd name="connsiteX68" fmla="*/ 1910795 w 2622788"/>
              <a:gd name="connsiteY68" fmla="*/ 1102519 h 1194140"/>
              <a:gd name="connsiteX69" fmla="*/ 1558370 w 2622788"/>
              <a:gd name="connsiteY69" fmla="*/ 1114425 h 1194140"/>
              <a:gd name="connsiteX70" fmla="*/ 1258332 w 2622788"/>
              <a:gd name="connsiteY70" fmla="*/ 1114425 h 1194140"/>
              <a:gd name="connsiteX71" fmla="*/ 1167157 w 2622788"/>
              <a:gd name="connsiteY71" fmla="*/ 1111012 h 1194140"/>
              <a:gd name="connsiteX72" fmla="*/ 208748 w 2622788"/>
              <a:gd name="connsiteY72" fmla="*/ 1194140 h 1194140"/>
              <a:gd name="connsiteX73" fmla="*/ 0 w 2622788"/>
              <a:gd name="connsiteY73" fmla="*/ 1173167 h 1194140"/>
              <a:gd name="connsiteX0" fmla="*/ 2387045 w 2622788"/>
              <a:gd name="connsiteY0" fmla="*/ 0 h 1204060"/>
              <a:gd name="connsiteX1" fmla="*/ 2439432 w 2622788"/>
              <a:gd name="connsiteY1" fmla="*/ 19050 h 1204060"/>
              <a:gd name="connsiteX2" fmla="*/ 2463245 w 2622788"/>
              <a:gd name="connsiteY2" fmla="*/ 33338 h 1204060"/>
              <a:gd name="connsiteX3" fmla="*/ 2475151 w 2622788"/>
              <a:gd name="connsiteY3" fmla="*/ 42863 h 1204060"/>
              <a:gd name="connsiteX4" fmla="*/ 2487057 w 2622788"/>
              <a:gd name="connsiteY4" fmla="*/ 59531 h 1204060"/>
              <a:gd name="connsiteX5" fmla="*/ 2496582 w 2622788"/>
              <a:gd name="connsiteY5" fmla="*/ 69056 h 1204060"/>
              <a:gd name="connsiteX6" fmla="*/ 2506107 w 2622788"/>
              <a:gd name="connsiteY6" fmla="*/ 78581 h 1204060"/>
              <a:gd name="connsiteX7" fmla="*/ 2515632 w 2622788"/>
              <a:gd name="connsiteY7" fmla="*/ 92869 h 1204060"/>
              <a:gd name="connsiteX8" fmla="*/ 2525157 w 2622788"/>
              <a:gd name="connsiteY8" fmla="*/ 109538 h 1204060"/>
              <a:gd name="connsiteX9" fmla="*/ 2532301 w 2622788"/>
              <a:gd name="connsiteY9" fmla="*/ 123825 h 1204060"/>
              <a:gd name="connsiteX10" fmla="*/ 2541826 w 2622788"/>
              <a:gd name="connsiteY10" fmla="*/ 135731 h 1204060"/>
              <a:gd name="connsiteX11" fmla="*/ 2546588 w 2622788"/>
              <a:gd name="connsiteY11" fmla="*/ 150019 h 1204060"/>
              <a:gd name="connsiteX12" fmla="*/ 2556113 w 2622788"/>
              <a:gd name="connsiteY12" fmla="*/ 166688 h 1204060"/>
              <a:gd name="connsiteX13" fmla="*/ 2563257 w 2622788"/>
              <a:gd name="connsiteY13" fmla="*/ 183356 h 1204060"/>
              <a:gd name="connsiteX14" fmla="*/ 2568020 w 2622788"/>
              <a:gd name="connsiteY14" fmla="*/ 202406 h 1204060"/>
              <a:gd name="connsiteX15" fmla="*/ 2577545 w 2622788"/>
              <a:gd name="connsiteY15" fmla="*/ 223838 h 1204060"/>
              <a:gd name="connsiteX16" fmla="*/ 2582307 w 2622788"/>
              <a:gd name="connsiteY16" fmla="*/ 238125 h 1204060"/>
              <a:gd name="connsiteX17" fmla="*/ 2587070 w 2622788"/>
              <a:gd name="connsiteY17" fmla="*/ 252413 h 1204060"/>
              <a:gd name="connsiteX18" fmla="*/ 2589451 w 2622788"/>
              <a:gd name="connsiteY18" fmla="*/ 264319 h 1204060"/>
              <a:gd name="connsiteX19" fmla="*/ 2594213 w 2622788"/>
              <a:gd name="connsiteY19" fmla="*/ 278606 h 1204060"/>
              <a:gd name="connsiteX20" fmla="*/ 2598976 w 2622788"/>
              <a:gd name="connsiteY20" fmla="*/ 297656 h 1204060"/>
              <a:gd name="connsiteX21" fmla="*/ 2598976 w 2622788"/>
              <a:gd name="connsiteY21" fmla="*/ 304800 h 1204060"/>
              <a:gd name="connsiteX22" fmla="*/ 2601357 w 2622788"/>
              <a:gd name="connsiteY22" fmla="*/ 319088 h 1204060"/>
              <a:gd name="connsiteX23" fmla="*/ 2606120 w 2622788"/>
              <a:gd name="connsiteY23" fmla="*/ 330994 h 1204060"/>
              <a:gd name="connsiteX24" fmla="*/ 2606120 w 2622788"/>
              <a:gd name="connsiteY24" fmla="*/ 345281 h 1204060"/>
              <a:gd name="connsiteX25" fmla="*/ 2606120 w 2622788"/>
              <a:gd name="connsiteY25" fmla="*/ 345281 h 1204060"/>
              <a:gd name="connsiteX26" fmla="*/ 2613263 w 2622788"/>
              <a:gd name="connsiteY26" fmla="*/ 385763 h 1204060"/>
              <a:gd name="connsiteX27" fmla="*/ 2615645 w 2622788"/>
              <a:gd name="connsiteY27" fmla="*/ 411956 h 1204060"/>
              <a:gd name="connsiteX28" fmla="*/ 2618026 w 2622788"/>
              <a:gd name="connsiteY28" fmla="*/ 428625 h 1204060"/>
              <a:gd name="connsiteX29" fmla="*/ 2618026 w 2622788"/>
              <a:gd name="connsiteY29" fmla="*/ 445294 h 1204060"/>
              <a:gd name="connsiteX30" fmla="*/ 2620407 w 2622788"/>
              <a:gd name="connsiteY30" fmla="*/ 457200 h 1204060"/>
              <a:gd name="connsiteX31" fmla="*/ 2620407 w 2622788"/>
              <a:gd name="connsiteY31" fmla="*/ 466725 h 1204060"/>
              <a:gd name="connsiteX32" fmla="*/ 2622788 w 2622788"/>
              <a:gd name="connsiteY32" fmla="*/ 481013 h 1204060"/>
              <a:gd name="connsiteX33" fmla="*/ 2622788 w 2622788"/>
              <a:gd name="connsiteY33" fmla="*/ 495300 h 1204060"/>
              <a:gd name="connsiteX34" fmla="*/ 2622788 w 2622788"/>
              <a:gd name="connsiteY34" fmla="*/ 504825 h 1204060"/>
              <a:gd name="connsiteX35" fmla="*/ 2622788 w 2622788"/>
              <a:gd name="connsiteY35" fmla="*/ 521494 h 1204060"/>
              <a:gd name="connsiteX36" fmla="*/ 2622788 w 2622788"/>
              <a:gd name="connsiteY36" fmla="*/ 542925 h 1204060"/>
              <a:gd name="connsiteX37" fmla="*/ 2622788 w 2622788"/>
              <a:gd name="connsiteY37" fmla="*/ 557213 h 1204060"/>
              <a:gd name="connsiteX38" fmla="*/ 2622788 w 2622788"/>
              <a:gd name="connsiteY38" fmla="*/ 571500 h 1204060"/>
              <a:gd name="connsiteX39" fmla="*/ 2620407 w 2622788"/>
              <a:gd name="connsiteY39" fmla="*/ 585788 h 1204060"/>
              <a:gd name="connsiteX40" fmla="*/ 2620407 w 2622788"/>
              <a:gd name="connsiteY40" fmla="*/ 595313 h 1204060"/>
              <a:gd name="connsiteX41" fmla="*/ 2620407 w 2622788"/>
              <a:gd name="connsiteY41" fmla="*/ 609600 h 1204060"/>
              <a:gd name="connsiteX42" fmla="*/ 2618026 w 2622788"/>
              <a:gd name="connsiteY42" fmla="*/ 631031 h 1204060"/>
              <a:gd name="connsiteX43" fmla="*/ 2618026 w 2622788"/>
              <a:gd name="connsiteY43" fmla="*/ 642938 h 1204060"/>
              <a:gd name="connsiteX44" fmla="*/ 2615645 w 2622788"/>
              <a:gd name="connsiteY44" fmla="*/ 654844 h 1204060"/>
              <a:gd name="connsiteX45" fmla="*/ 2613263 w 2622788"/>
              <a:gd name="connsiteY45" fmla="*/ 666750 h 1204060"/>
              <a:gd name="connsiteX46" fmla="*/ 2613263 w 2622788"/>
              <a:gd name="connsiteY46" fmla="*/ 681038 h 1204060"/>
              <a:gd name="connsiteX47" fmla="*/ 2608501 w 2622788"/>
              <a:gd name="connsiteY47" fmla="*/ 700088 h 1204060"/>
              <a:gd name="connsiteX48" fmla="*/ 2608501 w 2622788"/>
              <a:gd name="connsiteY48" fmla="*/ 700088 h 1204060"/>
              <a:gd name="connsiteX49" fmla="*/ 2606120 w 2622788"/>
              <a:gd name="connsiteY49" fmla="*/ 719138 h 1204060"/>
              <a:gd name="connsiteX50" fmla="*/ 2606120 w 2622788"/>
              <a:gd name="connsiteY50" fmla="*/ 726281 h 1204060"/>
              <a:gd name="connsiteX51" fmla="*/ 2603738 w 2622788"/>
              <a:gd name="connsiteY51" fmla="*/ 731044 h 1204060"/>
              <a:gd name="connsiteX52" fmla="*/ 2508488 w 2622788"/>
              <a:gd name="connsiteY52" fmla="*/ 762000 h 1204060"/>
              <a:gd name="connsiteX53" fmla="*/ 2370376 w 2622788"/>
              <a:gd name="connsiteY53" fmla="*/ 816769 h 1204060"/>
              <a:gd name="connsiteX54" fmla="*/ 2287032 w 2622788"/>
              <a:gd name="connsiteY54" fmla="*/ 854869 h 1204060"/>
              <a:gd name="connsiteX55" fmla="*/ 2175113 w 2622788"/>
              <a:gd name="connsiteY55" fmla="*/ 907256 h 1204060"/>
              <a:gd name="connsiteX56" fmla="*/ 2113201 w 2622788"/>
              <a:gd name="connsiteY56" fmla="*/ 933450 h 1204060"/>
              <a:gd name="connsiteX57" fmla="*/ 2294176 w 2622788"/>
              <a:gd name="connsiteY57" fmla="*/ 938213 h 1204060"/>
              <a:gd name="connsiteX58" fmla="*/ 2370376 w 2622788"/>
              <a:gd name="connsiteY58" fmla="*/ 935831 h 1204060"/>
              <a:gd name="connsiteX59" fmla="*/ 2444195 w 2622788"/>
              <a:gd name="connsiteY59" fmla="*/ 940594 h 1204060"/>
              <a:gd name="connsiteX60" fmla="*/ 2439432 w 2622788"/>
              <a:gd name="connsiteY60" fmla="*/ 973931 h 1204060"/>
              <a:gd name="connsiteX61" fmla="*/ 2448957 w 2622788"/>
              <a:gd name="connsiteY61" fmla="*/ 978694 h 1204060"/>
              <a:gd name="connsiteX62" fmla="*/ 2503726 w 2622788"/>
              <a:gd name="connsiteY62" fmla="*/ 985838 h 1204060"/>
              <a:gd name="connsiteX63" fmla="*/ 2482295 w 2622788"/>
              <a:gd name="connsiteY63" fmla="*/ 1009650 h 1204060"/>
              <a:gd name="connsiteX64" fmla="*/ 2458482 w 2622788"/>
              <a:gd name="connsiteY64" fmla="*/ 1031081 h 1204060"/>
              <a:gd name="connsiteX65" fmla="*/ 2429907 w 2622788"/>
              <a:gd name="connsiteY65" fmla="*/ 1045369 h 1204060"/>
              <a:gd name="connsiteX66" fmla="*/ 2387045 w 2622788"/>
              <a:gd name="connsiteY66" fmla="*/ 1050131 h 1204060"/>
              <a:gd name="connsiteX67" fmla="*/ 2179876 w 2622788"/>
              <a:gd name="connsiteY67" fmla="*/ 1081088 h 1204060"/>
              <a:gd name="connsiteX68" fmla="*/ 1910795 w 2622788"/>
              <a:gd name="connsiteY68" fmla="*/ 1102519 h 1204060"/>
              <a:gd name="connsiteX69" fmla="*/ 1558370 w 2622788"/>
              <a:gd name="connsiteY69" fmla="*/ 1114425 h 1204060"/>
              <a:gd name="connsiteX70" fmla="*/ 1258332 w 2622788"/>
              <a:gd name="connsiteY70" fmla="*/ 1114425 h 1204060"/>
              <a:gd name="connsiteX71" fmla="*/ 1167157 w 2622788"/>
              <a:gd name="connsiteY71" fmla="*/ 1111012 h 1204060"/>
              <a:gd name="connsiteX72" fmla="*/ 208748 w 2622788"/>
              <a:gd name="connsiteY72" fmla="*/ 1194140 h 1204060"/>
              <a:gd name="connsiteX73" fmla="*/ 0 w 2622788"/>
              <a:gd name="connsiteY73" fmla="*/ 1173167 h 1204060"/>
              <a:gd name="connsiteX0" fmla="*/ 2387045 w 2622788"/>
              <a:gd name="connsiteY0" fmla="*/ 0 h 1242498"/>
              <a:gd name="connsiteX1" fmla="*/ 2439432 w 2622788"/>
              <a:gd name="connsiteY1" fmla="*/ 19050 h 1242498"/>
              <a:gd name="connsiteX2" fmla="*/ 2463245 w 2622788"/>
              <a:gd name="connsiteY2" fmla="*/ 33338 h 1242498"/>
              <a:gd name="connsiteX3" fmla="*/ 2475151 w 2622788"/>
              <a:gd name="connsiteY3" fmla="*/ 42863 h 1242498"/>
              <a:gd name="connsiteX4" fmla="*/ 2487057 w 2622788"/>
              <a:gd name="connsiteY4" fmla="*/ 59531 h 1242498"/>
              <a:gd name="connsiteX5" fmla="*/ 2496582 w 2622788"/>
              <a:gd name="connsiteY5" fmla="*/ 69056 h 1242498"/>
              <a:gd name="connsiteX6" fmla="*/ 2506107 w 2622788"/>
              <a:gd name="connsiteY6" fmla="*/ 78581 h 1242498"/>
              <a:gd name="connsiteX7" fmla="*/ 2515632 w 2622788"/>
              <a:gd name="connsiteY7" fmla="*/ 92869 h 1242498"/>
              <a:gd name="connsiteX8" fmla="*/ 2525157 w 2622788"/>
              <a:gd name="connsiteY8" fmla="*/ 109538 h 1242498"/>
              <a:gd name="connsiteX9" fmla="*/ 2532301 w 2622788"/>
              <a:gd name="connsiteY9" fmla="*/ 123825 h 1242498"/>
              <a:gd name="connsiteX10" fmla="*/ 2541826 w 2622788"/>
              <a:gd name="connsiteY10" fmla="*/ 135731 h 1242498"/>
              <a:gd name="connsiteX11" fmla="*/ 2546588 w 2622788"/>
              <a:gd name="connsiteY11" fmla="*/ 150019 h 1242498"/>
              <a:gd name="connsiteX12" fmla="*/ 2556113 w 2622788"/>
              <a:gd name="connsiteY12" fmla="*/ 166688 h 1242498"/>
              <a:gd name="connsiteX13" fmla="*/ 2563257 w 2622788"/>
              <a:gd name="connsiteY13" fmla="*/ 183356 h 1242498"/>
              <a:gd name="connsiteX14" fmla="*/ 2568020 w 2622788"/>
              <a:gd name="connsiteY14" fmla="*/ 202406 h 1242498"/>
              <a:gd name="connsiteX15" fmla="*/ 2577545 w 2622788"/>
              <a:gd name="connsiteY15" fmla="*/ 223838 h 1242498"/>
              <a:gd name="connsiteX16" fmla="*/ 2582307 w 2622788"/>
              <a:gd name="connsiteY16" fmla="*/ 238125 h 1242498"/>
              <a:gd name="connsiteX17" fmla="*/ 2587070 w 2622788"/>
              <a:gd name="connsiteY17" fmla="*/ 252413 h 1242498"/>
              <a:gd name="connsiteX18" fmla="*/ 2589451 w 2622788"/>
              <a:gd name="connsiteY18" fmla="*/ 264319 h 1242498"/>
              <a:gd name="connsiteX19" fmla="*/ 2594213 w 2622788"/>
              <a:gd name="connsiteY19" fmla="*/ 278606 h 1242498"/>
              <a:gd name="connsiteX20" fmla="*/ 2598976 w 2622788"/>
              <a:gd name="connsiteY20" fmla="*/ 297656 h 1242498"/>
              <a:gd name="connsiteX21" fmla="*/ 2598976 w 2622788"/>
              <a:gd name="connsiteY21" fmla="*/ 304800 h 1242498"/>
              <a:gd name="connsiteX22" fmla="*/ 2601357 w 2622788"/>
              <a:gd name="connsiteY22" fmla="*/ 319088 h 1242498"/>
              <a:gd name="connsiteX23" fmla="*/ 2606120 w 2622788"/>
              <a:gd name="connsiteY23" fmla="*/ 330994 h 1242498"/>
              <a:gd name="connsiteX24" fmla="*/ 2606120 w 2622788"/>
              <a:gd name="connsiteY24" fmla="*/ 345281 h 1242498"/>
              <a:gd name="connsiteX25" fmla="*/ 2606120 w 2622788"/>
              <a:gd name="connsiteY25" fmla="*/ 345281 h 1242498"/>
              <a:gd name="connsiteX26" fmla="*/ 2613263 w 2622788"/>
              <a:gd name="connsiteY26" fmla="*/ 385763 h 1242498"/>
              <a:gd name="connsiteX27" fmla="*/ 2615645 w 2622788"/>
              <a:gd name="connsiteY27" fmla="*/ 411956 h 1242498"/>
              <a:gd name="connsiteX28" fmla="*/ 2618026 w 2622788"/>
              <a:gd name="connsiteY28" fmla="*/ 428625 h 1242498"/>
              <a:gd name="connsiteX29" fmla="*/ 2618026 w 2622788"/>
              <a:gd name="connsiteY29" fmla="*/ 445294 h 1242498"/>
              <a:gd name="connsiteX30" fmla="*/ 2620407 w 2622788"/>
              <a:gd name="connsiteY30" fmla="*/ 457200 h 1242498"/>
              <a:gd name="connsiteX31" fmla="*/ 2620407 w 2622788"/>
              <a:gd name="connsiteY31" fmla="*/ 466725 h 1242498"/>
              <a:gd name="connsiteX32" fmla="*/ 2622788 w 2622788"/>
              <a:gd name="connsiteY32" fmla="*/ 481013 h 1242498"/>
              <a:gd name="connsiteX33" fmla="*/ 2622788 w 2622788"/>
              <a:gd name="connsiteY33" fmla="*/ 495300 h 1242498"/>
              <a:gd name="connsiteX34" fmla="*/ 2622788 w 2622788"/>
              <a:gd name="connsiteY34" fmla="*/ 504825 h 1242498"/>
              <a:gd name="connsiteX35" fmla="*/ 2622788 w 2622788"/>
              <a:gd name="connsiteY35" fmla="*/ 521494 h 1242498"/>
              <a:gd name="connsiteX36" fmla="*/ 2622788 w 2622788"/>
              <a:gd name="connsiteY36" fmla="*/ 542925 h 1242498"/>
              <a:gd name="connsiteX37" fmla="*/ 2622788 w 2622788"/>
              <a:gd name="connsiteY37" fmla="*/ 557213 h 1242498"/>
              <a:gd name="connsiteX38" fmla="*/ 2622788 w 2622788"/>
              <a:gd name="connsiteY38" fmla="*/ 571500 h 1242498"/>
              <a:gd name="connsiteX39" fmla="*/ 2620407 w 2622788"/>
              <a:gd name="connsiteY39" fmla="*/ 585788 h 1242498"/>
              <a:gd name="connsiteX40" fmla="*/ 2620407 w 2622788"/>
              <a:gd name="connsiteY40" fmla="*/ 595313 h 1242498"/>
              <a:gd name="connsiteX41" fmla="*/ 2620407 w 2622788"/>
              <a:gd name="connsiteY41" fmla="*/ 609600 h 1242498"/>
              <a:gd name="connsiteX42" fmla="*/ 2618026 w 2622788"/>
              <a:gd name="connsiteY42" fmla="*/ 631031 h 1242498"/>
              <a:gd name="connsiteX43" fmla="*/ 2618026 w 2622788"/>
              <a:gd name="connsiteY43" fmla="*/ 642938 h 1242498"/>
              <a:gd name="connsiteX44" fmla="*/ 2615645 w 2622788"/>
              <a:gd name="connsiteY44" fmla="*/ 654844 h 1242498"/>
              <a:gd name="connsiteX45" fmla="*/ 2613263 w 2622788"/>
              <a:gd name="connsiteY45" fmla="*/ 666750 h 1242498"/>
              <a:gd name="connsiteX46" fmla="*/ 2613263 w 2622788"/>
              <a:gd name="connsiteY46" fmla="*/ 681038 h 1242498"/>
              <a:gd name="connsiteX47" fmla="*/ 2608501 w 2622788"/>
              <a:gd name="connsiteY47" fmla="*/ 700088 h 1242498"/>
              <a:gd name="connsiteX48" fmla="*/ 2608501 w 2622788"/>
              <a:gd name="connsiteY48" fmla="*/ 700088 h 1242498"/>
              <a:gd name="connsiteX49" fmla="*/ 2606120 w 2622788"/>
              <a:gd name="connsiteY49" fmla="*/ 719138 h 1242498"/>
              <a:gd name="connsiteX50" fmla="*/ 2606120 w 2622788"/>
              <a:gd name="connsiteY50" fmla="*/ 726281 h 1242498"/>
              <a:gd name="connsiteX51" fmla="*/ 2603738 w 2622788"/>
              <a:gd name="connsiteY51" fmla="*/ 731044 h 1242498"/>
              <a:gd name="connsiteX52" fmla="*/ 2508488 w 2622788"/>
              <a:gd name="connsiteY52" fmla="*/ 762000 h 1242498"/>
              <a:gd name="connsiteX53" fmla="*/ 2370376 w 2622788"/>
              <a:gd name="connsiteY53" fmla="*/ 816769 h 1242498"/>
              <a:gd name="connsiteX54" fmla="*/ 2287032 w 2622788"/>
              <a:gd name="connsiteY54" fmla="*/ 854869 h 1242498"/>
              <a:gd name="connsiteX55" fmla="*/ 2175113 w 2622788"/>
              <a:gd name="connsiteY55" fmla="*/ 907256 h 1242498"/>
              <a:gd name="connsiteX56" fmla="*/ 2113201 w 2622788"/>
              <a:gd name="connsiteY56" fmla="*/ 933450 h 1242498"/>
              <a:gd name="connsiteX57" fmla="*/ 2294176 w 2622788"/>
              <a:gd name="connsiteY57" fmla="*/ 938213 h 1242498"/>
              <a:gd name="connsiteX58" fmla="*/ 2370376 w 2622788"/>
              <a:gd name="connsiteY58" fmla="*/ 935831 h 1242498"/>
              <a:gd name="connsiteX59" fmla="*/ 2444195 w 2622788"/>
              <a:gd name="connsiteY59" fmla="*/ 940594 h 1242498"/>
              <a:gd name="connsiteX60" fmla="*/ 2439432 w 2622788"/>
              <a:gd name="connsiteY60" fmla="*/ 973931 h 1242498"/>
              <a:gd name="connsiteX61" fmla="*/ 2448957 w 2622788"/>
              <a:gd name="connsiteY61" fmla="*/ 978694 h 1242498"/>
              <a:gd name="connsiteX62" fmla="*/ 2503726 w 2622788"/>
              <a:gd name="connsiteY62" fmla="*/ 985838 h 1242498"/>
              <a:gd name="connsiteX63" fmla="*/ 2482295 w 2622788"/>
              <a:gd name="connsiteY63" fmla="*/ 1009650 h 1242498"/>
              <a:gd name="connsiteX64" fmla="*/ 2458482 w 2622788"/>
              <a:gd name="connsiteY64" fmla="*/ 1031081 h 1242498"/>
              <a:gd name="connsiteX65" fmla="*/ 2429907 w 2622788"/>
              <a:gd name="connsiteY65" fmla="*/ 1045369 h 1242498"/>
              <a:gd name="connsiteX66" fmla="*/ 2387045 w 2622788"/>
              <a:gd name="connsiteY66" fmla="*/ 1050131 h 1242498"/>
              <a:gd name="connsiteX67" fmla="*/ 2179876 w 2622788"/>
              <a:gd name="connsiteY67" fmla="*/ 1081088 h 1242498"/>
              <a:gd name="connsiteX68" fmla="*/ 1910795 w 2622788"/>
              <a:gd name="connsiteY68" fmla="*/ 1102519 h 1242498"/>
              <a:gd name="connsiteX69" fmla="*/ 1558370 w 2622788"/>
              <a:gd name="connsiteY69" fmla="*/ 1114425 h 1242498"/>
              <a:gd name="connsiteX70" fmla="*/ 1258332 w 2622788"/>
              <a:gd name="connsiteY70" fmla="*/ 1114425 h 1242498"/>
              <a:gd name="connsiteX71" fmla="*/ 1167157 w 2622788"/>
              <a:gd name="connsiteY71" fmla="*/ 1111012 h 1242498"/>
              <a:gd name="connsiteX72" fmla="*/ 208748 w 2622788"/>
              <a:gd name="connsiteY72" fmla="*/ 1194140 h 1242498"/>
              <a:gd name="connsiteX73" fmla="*/ 0 w 2622788"/>
              <a:gd name="connsiteY73" fmla="*/ 1173167 h 1242498"/>
              <a:gd name="connsiteX0" fmla="*/ 2387045 w 2622788"/>
              <a:gd name="connsiteY0" fmla="*/ 0 h 1198491"/>
              <a:gd name="connsiteX1" fmla="*/ 2439432 w 2622788"/>
              <a:gd name="connsiteY1" fmla="*/ 19050 h 1198491"/>
              <a:gd name="connsiteX2" fmla="*/ 2463245 w 2622788"/>
              <a:gd name="connsiteY2" fmla="*/ 33338 h 1198491"/>
              <a:gd name="connsiteX3" fmla="*/ 2475151 w 2622788"/>
              <a:gd name="connsiteY3" fmla="*/ 42863 h 1198491"/>
              <a:gd name="connsiteX4" fmla="*/ 2487057 w 2622788"/>
              <a:gd name="connsiteY4" fmla="*/ 59531 h 1198491"/>
              <a:gd name="connsiteX5" fmla="*/ 2496582 w 2622788"/>
              <a:gd name="connsiteY5" fmla="*/ 69056 h 1198491"/>
              <a:gd name="connsiteX6" fmla="*/ 2506107 w 2622788"/>
              <a:gd name="connsiteY6" fmla="*/ 78581 h 1198491"/>
              <a:gd name="connsiteX7" fmla="*/ 2515632 w 2622788"/>
              <a:gd name="connsiteY7" fmla="*/ 92869 h 1198491"/>
              <a:gd name="connsiteX8" fmla="*/ 2525157 w 2622788"/>
              <a:gd name="connsiteY8" fmla="*/ 109538 h 1198491"/>
              <a:gd name="connsiteX9" fmla="*/ 2532301 w 2622788"/>
              <a:gd name="connsiteY9" fmla="*/ 123825 h 1198491"/>
              <a:gd name="connsiteX10" fmla="*/ 2541826 w 2622788"/>
              <a:gd name="connsiteY10" fmla="*/ 135731 h 1198491"/>
              <a:gd name="connsiteX11" fmla="*/ 2546588 w 2622788"/>
              <a:gd name="connsiteY11" fmla="*/ 150019 h 1198491"/>
              <a:gd name="connsiteX12" fmla="*/ 2556113 w 2622788"/>
              <a:gd name="connsiteY12" fmla="*/ 166688 h 1198491"/>
              <a:gd name="connsiteX13" fmla="*/ 2563257 w 2622788"/>
              <a:gd name="connsiteY13" fmla="*/ 183356 h 1198491"/>
              <a:gd name="connsiteX14" fmla="*/ 2568020 w 2622788"/>
              <a:gd name="connsiteY14" fmla="*/ 202406 h 1198491"/>
              <a:gd name="connsiteX15" fmla="*/ 2577545 w 2622788"/>
              <a:gd name="connsiteY15" fmla="*/ 223838 h 1198491"/>
              <a:gd name="connsiteX16" fmla="*/ 2582307 w 2622788"/>
              <a:gd name="connsiteY16" fmla="*/ 238125 h 1198491"/>
              <a:gd name="connsiteX17" fmla="*/ 2587070 w 2622788"/>
              <a:gd name="connsiteY17" fmla="*/ 252413 h 1198491"/>
              <a:gd name="connsiteX18" fmla="*/ 2589451 w 2622788"/>
              <a:gd name="connsiteY18" fmla="*/ 264319 h 1198491"/>
              <a:gd name="connsiteX19" fmla="*/ 2594213 w 2622788"/>
              <a:gd name="connsiteY19" fmla="*/ 278606 h 1198491"/>
              <a:gd name="connsiteX20" fmla="*/ 2598976 w 2622788"/>
              <a:gd name="connsiteY20" fmla="*/ 297656 h 1198491"/>
              <a:gd name="connsiteX21" fmla="*/ 2598976 w 2622788"/>
              <a:gd name="connsiteY21" fmla="*/ 304800 h 1198491"/>
              <a:gd name="connsiteX22" fmla="*/ 2601357 w 2622788"/>
              <a:gd name="connsiteY22" fmla="*/ 319088 h 1198491"/>
              <a:gd name="connsiteX23" fmla="*/ 2606120 w 2622788"/>
              <a:gd name="connsiteY23" fmla="*/ 330994 h 1198491"/>
              <a:gd name="connsiteX24" fmla="*/ 2606120 w 2622788"/>
              <a:gd name="connsiteY24" fmla="*/ 345281 h 1198491"/>
              <a:gd name="connsiteX25" fmla="*/ 2606120 w 2622788"/>
              <a:gd name="connsiteY25" fmla="*/ 345281 h 1198491"/>
              <a:gd name="connsiteX26" fmla="*/ 2613263 w 2622788"/>
              <a:gd name="connsiteY26" fmla="*/ 385763 h 1198491"/>
              <a:gd name="connsiteX27" fmla="*/ 2615645 w 2622788"/>
              <a:gd name="connsiteY27" fmla="*/ 411956 h 1198491"/>
              <a:gd name="connsiteX28" fmla="*/ 2618026 w 2622788"/>
              <a:gd name="connsiteY28" fmla="*/ 428625 h 1198491"/>
              <a:gd name="connsiteX29" fmla="*/ 2618026 w 2622788"/>
              <a:gd name="connsiteY29" fmla="*/ 445294 h 1198491"/>
              <a:gd name="connsiteX30" fmla="*/ 2620407 w 2622788"/>
              <a:gd name="connsiteY30" fmla="*/ 457200 h 1198491"/>
              <a:gd name="connsiteX31" fmla="*/ 2620407 w 2622788"/>
              <a:gd name="connsiteY31" fmla="*/ 466725 h 1198491"/>
              <a:gd name="connsiteX32" fmla="*/ 2622788 w 2622788"/>
              <a:gd name="connsiteY32" fmla="*/ 481013 h 1198491"/>
              <a:gd name="connsiteX33" fmla="*/ 2622788 w 2622788"/>
              <a:gd name="connsiteY33" fmla="*/ 495300 h 1198491"/>
              <a:gd name="connsiteX34" fmla="*/ 2622788 w 2622788"/>
              <a:gd name="connsiteY34" fmla="*/ 504825 h 1198491"/>
              <a:gd name="connsiteX35" fmla="*/ 2622788 w 2622788"/>
              <a:gd name="connsiteY35" fmla="*/ 521494 h 1198491"/>
              <a:gd name="connsiteX36" fmla="*/ 2622788 w 2622788"/>
              <a:gd name="connsiteY36" fmla="*/ 542925 h 1198491"/>
              <a:gd name="connsiteX37" fmla="*/ 2622788 w 2622788"/>
              <a:gd name="connsiteY37" fmla="*/ 557213 h 1198491"/>
              <a:gd name="connsiteX38" fmla="*/ 2622788 w 2622788"/>
              <a:gd name="connsiteY38" fmla="*/ 571500 h 1198491"/>
              <a:gd name="connsiteX39" fmla="*/ 2620407 w 2622788"/>
              <a:gd name="connsiteY39" fmla="*/ 585788 h 1198491"/>
              <a:gd name="connsiteX40" fmla="*/ 2620407 w 2622788"/>
              <a:gd name="connsiteY40" fmla="*/ 595313 h 1198491"/>
              <a:gd name="connsiteX41" fmla="*/ 2620407 w 2622788"/>
              <a:gd name="connsiteY41" fmla="*/ 609600 h 1198491"/>
              <a:gd name="connsiteX42" fmla="*/ 2618026 w 2622788"/>
              <a:gd name="connsiteY42" fmla="*/ 631031 h 1198491"/>
              <a:gd name="connsiteX43" fmla="*/ 2618026 w 2622788"/>
              <a:gd name="connsiteY43" fmla="*/ 642938 h 1198491"/>
              <a:gd name="connsiteX44" fmla="*/ 2615645 w 2622788"/>
              <a:gd name="connsiteY44" fmla="*/ 654844 h 1198491"/>
              <a:gd name="connsiteX45" fmla="*/ 2613263 w 2622788"/>
              <a:gd name="connsiteY45" fmla="*/ 666750 h 1198491"/>
              <a:gd name="connsiteX46" fmla="*/ 2613263 w 2622788"/>
              <a:gd name="connsiteY46" fmla="*/ 681038 h 1198491"/>
              <a:gd name="connsiteX47" fmla="*/ 2608501 w 2622788"/>
              <a:gd name="connsiteY47" fmla="*/ 700088 h 1198491"/>
              <a:gd name="connsiteX48" fmla="*/ 2608501 w 2622788"/>
              <a:gd name="connsiteY48" fmla="*/ 700088 h 1198491"/>
              <a:gd name="connsiteX49" fmla="*/ 2606120 w 2622788"/>
              <a:gd name="connsiteY49" fmla="*/ 719138 h 1198491"/>
              <a:gd name="connsiteX50" fmla="*/ 2606120 w 2622788"/>
              <a:gd name="connsiteY50" fmla="*/ 726281 h 1198491"/>
              <a:gd name="connsiteX51" fmla="*/ 2603738 w 2622788"/>
              <a:gd name="connsiteY51" fmla="*/ 731044 h 1198491"/>
              <a:gd name="connsiteX52" fmla="*/ 2508488 w 2622788"/>
              <a:gd name="connsiteY52" fmla="*/ 762000 h 1198491"/>
              <a:gd name="connsiteX53" fmla="*/ 2370376 w 2622788"/>
              <a:gd name="connsiteY53" fmla="*/ 816769 h 1198491"/>
              <a:gd name="connsiteX54" fmla="*/ 2287032 w 2622788"/>
              <a:gd name="connsiteY54" fmla="*/ 854869 h 1198491"/>
              <a:gd name="connsiteX55" fmla="*/ 2175113 w 2622788"/>
              <a:gd name="connsiteY55" fmla="*/ 907256 h 1198491"/>
              <a:gd name="connsiteX56" fmla="*/ 2113201 w 2622788"/>
              <a:gd name="connsiteY56" fmla="*/ 933450 h 1198491"/>
              <a:gd name="connsiteX57" fmla="*/ 2294176 w 2622788"/>
              <a:gd name="connsiteY57" fmla="*/ 938213 h 1198491"/>
              <a:gd name="connsiteX58" fmla="*/ 2370376 w 2622788"/>
              <a:gd name="connsiteY58" fmla="*/ 935831 h 1198491"/>
              <a:gd name="connsiteX59" fmla="*/ 2444195 w 2622788"/>
              <a:gd name="connsiteY59" fmla="*/ 940594 h 1198491"/>
              <a:gd name="connsiteX60" fmla="*/ 2439432 w 2622788"/>
              <a:gd name="connsiteY60" fmla="*/ 973931 h 1198491"/>
              <a:gd name="connsiteX61" fmla="*/ 2448957 w 2622788"/>
              <a:gd name="connsiteY61" fmla="*/ 978694 h 1198491"/>
              <a:gd name="connsiteX62" fmla="*/ 2503726 w 2622788"/>
              <a:gd name="connsiteY62" fmla="*/ 985838 h 1198491"/>
              <a:gd name="connsiteX63" fmla="*/ 2482295 w 2622788"/>
              <a:gd name="connsiteY63" fmla="*/ 1009650 h 1198491"/>
              <a:gd name="connsiteX64" fmla="*/ 2458482 w 2622788"/>
              <a:gd name="connsiteY64" fmla="*/ 1031081 h 1198491"/>
              <a:gd name="connsiteX65" fmla="*/ 2429907 w 2622788"/>
              <a:gd name="connsiteY65" fmla="*/ 1045369 h 1198491"/>
              <a:gd name="connsiteX66" fmla="*/ 2387045 w 2622788"/>
              <a:gd name="connsiteY66" fmla="*/ 1050131 h 1198491"/>
              <a:gd name="connsiteX67" fmla="*/ 2179876 w 2622788"/>
              <a:gd name="connsiteY67" fmla="*/ 1081088 h 1198491"/>
              <a:gd name="connsiteX68" fmla="*/ 1910795 w 2622788"/>
              <a:gd name="connsiteY68" fmla="*/ 1102519 h 1198491"/>
              <a:gd name="connsiteX69" fmla="*/ 1558370 w 2622788"/>
              <a:gd name="connsiteY69" fmla="*/ 1114425 h 1198491"/>
              <a:gd name="connsiteX70" fmla="*/ 1258332 w 2622788"/>
              <a:gd name="connsiteY70" fmla="*/ 1114425 h 1198491"/>
              <a:gd name="connsiteX71" fmla="*/ 1167157 w 2622788"/>
              <a:gd name="connsiteY71" fmla="*/ 1111012 h 1198491"/>
              <a:gd name="connsiteX72" fmla="*/ 208748 w 2622788"/>
              <a:gd name="connsiteY72" fmla="*/ 1194140 h 1198491"/>
              <a:gd name="connsiteX73" fmla="*/ 0 w 2622788"/>
              <a:gd name="connsiteY73" fmla="*/ 1173167 h 1198491"/>
              <a:gd name="connsiteX0" fmla="*/ 2387045 w 2622788"/>
              <a:gd name="connsiteY0" fmla="*/ 0 h 1337711"/>
              <a:gd name="connsiteX1" fmla="*/ 2439432 w 2622788"/>
              <a:gd name="connsiteY1" fmla="*/ 19050 h 1337711"/>
              <a:gd name="connsiteX2" fmla="*/ 2463245 w 2622788"/>
              <a:gd name="connsiteY2" fmla="*/ 33338 h 1337711"/>
              <a:gd name="connsiteX3" fmla="*/ 2475151 w 2622788"/>
              <a:gd name="connsiteY3" fmla="*/ 42863 h 1337711"/>
              <a:gd name="connsiteX4" fmla="*/ 2487057 w 2622788"/>
              <a:gd name="connsiteY4" fmla="*/ 59531 h 1337711"/>
              <a:gd name="connsiteX5" fmla="*/ 2496582 w 2622788"/>
              <a:gd name="connsiteY5" fmla="*/ 69056 h 1337711"/>
              <a:gd name="connsiteX6" fmla="*/ 2506107 w 2622788"/>
              <a:gd name="connsiteY6" fmla="*/ 78581 h 1337711"/>
              <a:gd name="connsiteX7" fmla="*/ 2515632 w 2622788"/>
              <a:gd name="connsiteY7" fmla="*/ 92869 h 1337711"/>
              <a:gd name="connsiteX8" fmla="*/ 2525157 w 2622788"/>
              <a:gd name="connsiteY8" fmla="*/ 109538 h 1337711"/>
              <a:gd name="connsiteX9" fmla="*/ 2532301 w 2622788"/>
              <a:gd name="connsiteY9" fmla="*/ 123825 h 1337711"/>
              <a:gd name="connsiteX10" fmla="*/ 2541826 w 2622788"/>
              <a:gd name="connsiteY10" fmla="*/ 135731 h 1337711"/>
              <a:gd name="connsiteX11" fmla="*/ 2546588 w 2622788"/>
              <a:gd name="connsiteY11" fmla="*/ 150019 h 1337711"/>
              <a:gd name="connsiteX12" fmla="*/ 2556113 w 2622788"/>
              <a:gd name="connsiteY12" fmla="*/ 166688 h 1337711"/>
              <a:gd name="connsiteX13" fmla="*/ 2563257 w 2622788"/>
              <a:gd name="connsiteY13" fmla="*/ 183356 h 1337711"/>
              <a:gd name="connsiteX14" fmla="*/ 2568020 w 2622788"/>
              <a:gd name="connsiteY14" fmla="*/ 202406 h 1337711"/>
              <a:gd name="connsiteX15" fmla="*/ 2577545 w 2622788"/>
              <a:gd name="connsiteY15" fmla="*/ 223838 h 1337711"/>
              <a:gd name="connsiteX16" fmla="*/ 2582307 w 2622788"/>
              <a:gd name="connsiteY16" fmla="*/ 238125 h 1337711"/>
              <a:gd name="connsiteX17" fmla="*/ 2587070 w 2622788"/>
              <a:gd name="connsiteY17" fmla="*/ 252413 h 1337711"/>
              <a:gd name="connsiteX18" fmla="*/ 2589451 w 2622788"/>
              <a:gd name="connsiteY18" fmla="*/ 264319 h 1337711"/>
              <a:gd name="connsiteX19" fmla="*/ 2594213 w 2622788"/>
              <a:gd name="connsiteY19" fmla="*/ 278606 h 1337711"/>
              <a:gd name="connsiteX20" fmla="*/ 2598976 w 2622788"/>
              <a:gd name="connsiteY20" fmla="*/ 297656 h 1337711"/>
              <a:gd name="connsiteX21" fmla="*/ 2598976 w 2622788"/>
              <a:gd name="connsiteY21" fmla="*/ 304800 h 1337711"/>
              <a:gd name="connsiteX22" fmla="*/ 2601357 w 2622788"/>
              <a:gd name="connsiteY22" fmla="*/ 319088 h 1337711"/>
              <a:gd name="connsiteX23" fmla="*/ 2606120 w 2622788"/>
              <a:gd name="connsiteY23" fmla="*/ 330994 h 1337711"/>
              <a:gd name="connsiteX24" fmla="*/ 2606120 w 2622788"/>
              <a:gd name="connsiteY24" fmla="*/ 345281 h 1337711"/>
              <a:gd name="connsiteX25" fmla="*/ 2606120 w 2622788"/>
              <a:gd name="connsiteY25" fmla="*/ 345281 h 1337711"/>
              <a:gd name="connsiteX26" fmla="*/ 2613263 w 2622788"/>
              <a:gd name="connsiteY26" fmla="*/ 385763 h 1337711"/>
              <a:gd name="connsiteX27" fmla="*/ 2615645 w 2622788"/>
              <a:gd name="connsiteY27" fmla="*/ 411956 h 1337711"/>
              <a:gd name="connsiteX28" fmla="*/ 2618026 w 2622788"/>
              <a:gd name="connsiteY28" fmla="*/ 428625 h 1337711"/>
              <a:gd name="connsiteX29" fmla="*/ 2618026 w 2622788"/>
              <a:gd name="connsiteY29" fmla="*/ 445294 h 1337711"/>
              <a:gd name="connsiteX30" fmla="*/ 2620407 w 2622788"/>
              <a:gd name="connsiteY30" fmla="*/ 457200 h 1337711"/>
              <a:gd name="connsiteX31" fmla="*/ 2620407 w 2622788"/>
              <a:gd name="connsiteY31" fmla="*/ 466725 h 1337711"/>
              <a:gd name="connsiteX32" fmla="*/ 2622788 w 2622788"/>
              <a:gd name="connsiteY32" fmla="*/ 481013 h 1337711"/>
              <a:gd name="connsiteX33" fmla="*/ 2622788 w 2622788"/>
              <a:gd name="connsiteY33" fmla="*/ 495300 h 1337711"/>
              <a:gd name="connsiteX34" fmla="*/ 2622788 w 2622788"/>
              <a:gd name="connsiteY34" fmla="*/ 504825 h 1337711"/>
              <a:gd name="connsiteX35" fmla="*/ 2622788 w 2622788"/>
              <a:gd name="connsiteY35" fmla="*/ 521494 h 1337711"/>
              <a:gd name="connsiteX36" fmla="*/ 2622788 w 2622788"/>
              <a:gd name="connsiteY36" fmla="*/ 542925 h 1337711"/>
              <a:gd name="connsiteX37" fmla="*/ 2622788 w 2622788"/>
              <a:gd name="connsiteY37" fmla="*/ 557213 h 1337711"/>
              <a:gd name="connsiteX38" fmla="*/ 2622788 w 2622788"/>
              <a:gd name="connsiteY38" fmla="*/ 571500 h 1337711"/>
              <a:gd name="connsiteX39" fmla="*/ 2620407 w 2622788"/>
              <a:gd name="connsiteY39" fmla="*/ 585788 h 1337711"/>
              <a:gd name="connsiteX40" fmla="*/ 2620407 w 2622788"/>
              <a:gd name="connsiteY40" fmla="*/ 595313 h 1337711"/>
              <a:gd name="connsiteX41" fmla="*/ 2620407 w 2622788"/>
              <a:gd name="connsiteY41" fmla="*/ 609600 h 1337711"/>
              <a:gd name="connsiteX42" fmla="*/ 2618026 w 2622788"/>
              <a:gd name="connsiteY42" fmla="*/ 631031 h 1337711"/>
              <a:gd name="connsiteX43" fmla="*/ 2618026 w 2622788"/>
              <a:gd name="connsiteY43" fmla="*/ 642938 h 1337711"/>
              <a:gd name="connsiteX44" fmla="*/ 2615645 w 2622788"/>
              <a:gd name="connsiteY44" fmla="*/ 654844 h 1337711"/>
              <a:gd name="connsiteX45" fmla="*/ 2613263 w 2622788"/>
              <a:gd name="connsiteY45" fmla="*/ 666750 h 1337711"/>
              <a:gd name="connsiteX46" fmla="*/ 2613263 w 2622788"/>
              <a:gd name="connsiteY46" fmla="*/ 681038 h 1337711"/>
              <a:gd name="connsiteX47" fmla="*/ 2608501 w 2622788"/>
              <a:gd name="connsiteY47" fmla="*/ 700088 h 1337711"/>
              <a:gd name="connsiteX48" fmla="*/ 2608501 w 2622788"/>
              <a:gd name="connsiteY48" fmla="*/ 700088 h 1337711"/>
              <a:gd name="connsiteX49" fmla="*/ 2606120 w 2622788"/>
              <a:gd name="connsiteY49" fmla="*/ 719138 h 1337711"/>
              <a:gd name="connsiteX50" fmla="*/ 2606120 w 2622788"/>
              <a:gd name="connsiteY50" fmla="*/ 726281 h 1337711"/>
              <a:gd name="connsiteX51" fmla="*/ 2603738 w 2622788"/>
              <a:gd name="connsiteY51" fmla="*/ 731044 h 1337711"/>
              <a:gd name="connsiteX52" fmla="*/ 2508488 w 2622788"/>
              <a:gd name="connsiteY52" fmla="*/ 762000 h 1337711"/>
              <a:gd name="connsiteX53" fmla="*/ 2370376 w 2622788"/>
              <a:gd name="connsiteY53" fmla="*/ 816769 h 1337711"/>
              <a:gd name="connsiteX54" fmla="*/ 2287032 w 2622788"/>
              <a:gd name="connsiteY54" fmla="*/ 854869 h 1337711"/>
              <a:gd name="connsiteX55" fmla="*/ 2175113 w 2622788"/>
              <a:gd name="connsiteY55" fmla="*/ 907256 h 1337711"/>
              <a:gd name="connsiteX56" fmla="*/ 2113201 w 2622788"/>
              <a:gd name="connsiteY56" fmla="*/ 933450 h 1337711"/>
              <a:gd name="connsiteX57" fmla="*/ 2294176 w 2622788"/>
              <a:gd name="connsiteY57" fmla="*/ 938213 h 1337711"/>
              <a:gd name="connsiteX58" fmla="*/ 2370376 w 2622788"/>
              <a:gd name="connsiteY58" fmla="*/ 935831 h 1337711"/>
              <a:gd name="connsiteX59" fmla="*/ 2444195 w 2622788"/>
              <a:gd name="connsiteY59" fmla="*/ 940594 h 1337711"/>
              <a:gd name="connsiteX60" fmla="*/ 2439432 w 2622788"/>
              <a:gd name="connsiteY60" fmla="*/ 973931 h 1337711"/>
              <a:gd name="connsiteX61" fmla="*/ 2448957 w 2622788"/>
              <a:gd name="connsiteY61" fmla="*/ 978694 h 1337711"/>
              <a:gd name="connsiteX62" fmla="*/ 2503726 w 2622788"/>
              <a:gd name="connsiteY62" fmla="*/ 985838 h 1337711"/>
              <a:gd name="connsiteX63" fmla="*/ 2482295 w 2622788"/>
              <a:gd name="connsiteY63" fmla="*/ 1009650 h 1337711"/>
              <a:gd name="connsiteX64" fmla="*/ 2458482 w 2622788"/>
              <a:gd name="connsiteY64" fmla="*/ 1031081 h 1337711"/>
              <a:gd name="connsiteX65" fmla="*/ 2429907 w 2622788"/>
              <a:gd name="connsiteY65" fmla="*/ 1045369 h 1337711"/>
              <a:gd name="connsiteX66" fmla="*/ 2387045 w 2622788"/>
              <a:gd name="connsiteY66" fmla="*/ 1050131 h 1337711"/>
              <a:gd name="connsiteX67" fmla="*/ 2179876 w 2622788"/>
              <a:gd name="connsiteY67" fmla="*/ 1081088 h 1337711"/>
              <a:gd name="connsiteX68" fmla="*/ 1910795 w 2622788"/>
              <a:gd name="connsiteY68" fmla="*/ 1102519 h 1337711"/>
              <a:gd name="connsiteX69" fmla="*/ 1558370 w 2622788"/>
              <a:gd name="connsiteY69" fmla="*/ 1114425 h 1337711"/>
              <a:gd name="connsiteX70" fmla="*/ 1258332 w 2622788"/>
              <a:gd name="connsiteY70" fmla="*/ 1114425 h 1337711"/>
              <a:gd name="connsiteX71" fmla="*/ 1167157 w 2622788"/>
              <a:gd name="connsiteY71" fmla="*/ 1111012 h 1337711"/>
              <a:gd name="connsiteX72" fmla="*/ 203858 w 2622788"/>
              <a:gd name="connsiteY72" fmla="*/ 1335945 h 1337711"/>
              <a:gd name="connsiteX73" fmla="*/ 0 w 2622788"/>
              <a:gd name="connsiteY73" fmla="*/ 1173167 h 1337711"/>
              <a:gd name="connsiteX0" fmla="*/ 2387045 w 2622788"/>
              <a:gd name="connsiteY0" fmla="*/ 0 h 1191508"/>
              <a:gd name="connsiteX1" fmla="*/ 2439432 w 2622788"/>
              <a:gd name="connsiteY1" fmla="*/ 19050 h 1191508"/>
              <a:gd name="connsiteX2" fmla="*/ 2463245 w 2622788"/>
              <a:gd name="connsiteY2" fmla="*/ 33338 h 1191508"/>
              <a:gd name="connsiteX3" fmla="*/ 2475151 w 2622788"/>
              <a:gd name="connsiteY3" fmla="*/ 42863 h 1191508"/>
              <a:gd name="connsiteX4" fmla="*/ 2487057 w 2622788"/>
              <a:gd name="connsiteY4" fmla="*/ 59531 h 1191508"/>
              <a:gd name="connsiteX5" fmla="*/ 2496582 w 2622788"/>
              <a:gd name="connsiteY5" fmla="*/ 69056 h 1191508"/>
              <a:gd name="connsiteX6" fmla="*/ 2506107 w 2622788"/>
              <a:gd name="connsiteY6" fmla="*/ 78581 h 1191508"/>
              <a:gd name="connsiteX7" fmla="*/ 2515632 w 2622788"/>
              <a:gd name="connsiteY7" fmla="*/ 92869 h 1191508"/>
              <a:gd name="connsiteX8" fmla="*/ 2525157 w 2622788"/>
              <a:gd name="connsiteY8" fmla="*/ 109538 h 1191508"/>
              <a:gd name="connsiteX9" fmla="*/ 2532301 w 2622788"/>
              <a:gd name="connsiteY9" fmla="*/ 123825 h 1191508"/>
              <a:gd name="connsiteX10" fmla="*/ 2541826 w 2622788"/>
              <a:gd name="connsiteY10" fmla="*/ 135731 h 1191508"/>
              <a:gd name="connsiteX11" fmla="*/ 2546588 w 2622788"/>
              <a:gd name="connsiteY11" fmla="*/ 150019 h 1191508"/>
              <a:gd name="connsiteX12" fmla="*/ 2556113 w 2622788"/>
              <a:gd name="connsiteY12" fmla="*/ 166688 h 1191508"/>
              <a:gd name="connsiteX13" fmla="*/ 2563257 w 2622788"/>
              <a:gd name="connsiteY13" fmla="*/ 183356 h 1191508"/>
              <a:gd name="connsiteX14" fmla="*/ 2568020 w 2622788"/>
              <a:gd name="connsiteY14" fmla="*/ 202406 h 1191508"/>
              <a:gd name="connsiteX15" fmla="*/ 2577545 w 2622788"/>
              <a:gd name="connsiteY15" fmla="*/ 223838 h 1191508"/>
              <a:gd name="connsiteX16" fmla="*/ 2582307 w 2622788"/>
              <a:gd name="connsiteY16" fmla="*/ 238125 h 1191508"/>
              <a:gd name="connsiteX17" fmla="*/ 2587070 w 2622788"/>
              <a:gd name="connsiteY17" fmla="*/ 252413 h 1191508"/>
              <a:gd name="connsiteX18" fmla="*/ 2589451 w 2622788"/>
              <a:gd name="connsiteY18" fmla="*/ 264319 h 1191508"/>
              <a:gd name="connsiteX19" fmla="*/ 2594213 w 2622788"/>
              <a:gd name="connsiteY19" fmla="*/ 278606 h 1191508"/>
              <a:gd name="connsiteX20" fmla="*/ 2598976 w 2622788"/>
              <a:gd name="connsiteY20" fmla="*/ 297656 h 1191508"/>
              <a:gd name="connsiteX21" fmla="*/ 2598976 w 2622788"/>
              <a:gd name="connsiteY21" fmla="*/ 304800 h 1191508"/>
              <a:gd name="connsiteX22" fmla="*/ 2601357 w 2622788"/>
              <a:gd name="connsiteY22" fmla="*/ 319088 h 1191508"/>
              <a:gd name="connsiteX23" fmla="*/ 2606120 w 2622788"/>
              <a:gd name="connsiteY23" fmla="*/ 330994 h 1191508"/>
              <a:gd name="connsiteX24" fmla="*/ 2606120 w 2622788"/>
              <a:gd name="connsiteY24" fmla="*/ 345281 h 1191508"/>
              <a:gd name="connsiteX25" fmla="*/ 2606120 w 2622788"/>
              <a:gd name="connsiteY25" fmla="*/ 345281 h 1191508"/>
              <a:gd name="connsiteX26" fmla="*/ 2613263 w 2622788"/>
              <a:gd name="connsiteY26" fmla="*/ 385763 h 1191508"/>
              <a:gd name="connsiteX27" fmla="*/ 2615645 w 2622788"/>
              <a:gd name="connsiteY27" fmla="*/ 411956 h 1191508"/>
              <a:gd name="connsiteX28" fmla="*/ 2618026 w 2622788"/>
              <a:gd name="connsiteY28" fmla="*/ 428625 h 1191508"/>
              <a:gd name="connsiteX29" fmla="*/ 2618026 w 2622788"/>
              <a:gd name="connsiteY29" fmla="*/ 445294 h 1191508"/>
              <a:gd name="connsiteX30" fmla="*/ 2620407 w 2622788"/>
              <a:gd name="connsiteY30" fmla="*/ 457200 h 1191508"/>
              <a:gd name="connsiteX31" fmla="*/ 2620407 w 2622788"/>
              <a:gd name="connsiteY31" fmla="*/ 466725 h 1191508"/>
              <a:gd name="connsiteX32" fmla="*/ 2622788 w 2622788"/>
              <a:gd name="connsiteY32" fmla="*/ 481013 h 1191508"/>
              <a:gd name="connsiteX33" fmla="*/ 2622788 w 2622788"/>
              <a:gd name="connsiteY33" fmla="*/ 495300 h 1191508"/>
              <a:gd name="connsiteX34" fmla="*/ 2622788 w 2622788"/>
              <a:gd name="connsiteY34" fmla="*/ 504825 h 1191508"/>
              <a:gd name="connsiteX35" fmla="*/ 2622788 w 2622788"/>
              <a:gd name="connsiteY35" fmla="*/ 521494 h 1191508"/>
              <a:gd name="connsiteX36" fmla="*/ 2622788 w 2622788"/>
              <a:gd name="connsiteY36" fmla="*/ 542925 h 1191508"/>
              <a:gd name="connsiteX37" fmla="*/ 2622788 w 2622788"/>
              <a:gd name="connsiteY37" fmla="*/ 557213 h 1191508"/>
              <a:gd name="connsiteX38" fmla="*/ 2622788 w 2622788"/>
              <a:gd name="connsiteY38" fmla="*/ 571500 h 1191508"/>
              <a:gd name="connsiteX39" fmla="*/ 2620407 w 2622788"/>
              <a:gd name="connsiteY39" fmla="*/ 585788 h 1191508"/>
              <a:gd name="connsiteX40" fmla="*/ 2620407 w 2622788"/>
              <a:gd name="connsiteY40" fmla="*/ 595313 h 1191508"/>
              <a:gd name="connsiteX41" fmla="*/ 2620407 w 2622788"/>
              <a:gd name="connsiteY41" fmla="*/ 609600 h 1191508"/>
              <a:gd name="connsiteX42" fmla="*/ 2618026 w 2622788"/>
              <a:gd name="connsiteY42" fmla="*/ 631031 h 1191508"/>
              <a:gd name="connsiteX43" fmla="*/ 2618026 w 2622788"/>
              <a:gd name="connsiteY43" fmla="*/ 642938 h 1191508"/>
              <a:gd name="connsiteX44" fmla="*/ 2615645 w 2622788"/>
              <a:gd name="connsiteY44" fmla="*/ 654844 h 1191508"/>
              <a:gd name="connsiteX45" fmla="*/ 2613263 w 2622788"/>
              <a:gd name="connsiteY45" fmla="*/ 666750 h 1191508"/>
              <a:gd name="connsiteX46" fmla="*/ 2613263 w 2622788"/>
              <a:gd name="connsiteY46" fmla="*/ 681038 h 1191508"/>
              <a:gd name="connsiteX47" fmla="*/ 2608501 w 2622788"/>
              <a:gd name="connsiteY47" fmla="*/ 700088 h 1191508"/>
              <a:gd name="connsiteX48" fmla="*/ 2608501 w 2622788"/>
              <a:gd name="connsiteY48" fmla="*/ 700088 h 1191508"/>
              <a:gd name="connsiteX49" fmla="*/ 2606120 w 2622788"/>
              <a:gd name="connsiteY49" fmla="*/ 719138 h 1191508"/>
              <a:gd name="connsiteX50" fmla="*/ 2606120 w 2622788"/>
              <a:gd name="connsiteY50" fmla="*/ 726281 h 1191508"/>
              <a:gd name="connsiteX51" fmla="*/ 2603738 w 2622788"/>
              <a:gd name="connsiteY51" fmla="*/ 731044 h 1191508"/>
              <a:gd name="connsiteX52" fmla="*/ 2508488 w 2622788"/>
              <a:gd name="connsiteY52" fmla="*/ 762000 h 1191508"/>
              <a:gd name="connsiteX53" fmla="*/ 2370376 w 2622788"/>
              <a:gd name="connsiteY53" fmla="*/ 816769 h 1191508"/>
              <a:gd name="connsiteX54" fmla="*/ 2287032 w 2622788"/>
              <a:gd name="connsiteY54" fmla="*/ 854869 h 1191508"/>
              <a:gd name="connsiteX55" fmla="*/ 2175113 w 2622788"/>
              <a:gd name="connsiteY55" fmla="*/ 907256 h 1191508"/>
              <a:gd name="connsiteX56" fmla="*/ 2113201 w 2622788"/>
              <a:gd name="connsiteY56" fmla="*/ 933450 h 1191508"/>
              <a:gd name="connsiteX57" fmla="*/ 2294176 w 2622788"/>
              <a:gd name="connsiteY57" fmla="*/ 938213 h 1191508"/>
              <a:gd name="connsiteX58" fmla="*/ 2370376 w 2622788"/>
              <a:gd name="connsiteY58" fmla="*/ 935831 h 1191508"/>
              <a:gd name="connsiteX59" fmla="*/ 2444195 w 2622788"/>
              <a:gd name="connsiteY59" fmla="*/ 940594 h 1191508"/>
              <a:gd name="connsiteX60" fmla="*/ 2439432 w 2622788"/>
              <a:gd name="connsiteY60" fmla="*/ 973931 h 1191508"/>
              <a:gd name="connsiteX61" fmla="*/ 2448957 w 2622788"/>
              <a:gd name="connsiteY61" fmla="*/ 978694 h 1191508"/>
              <a:gd name="connsiteX62" fmla="*/ 2503726 w 2622788"/>
              <a:gd name="connsiteY62" fmla="*/ 985838 h 1191508"/>
              <a:gd name="connsiteX63" fmla="*/ 2482295 w 2622788"/>
              <a:gd name="connsiteY63" fmla="*/ 1009650 h 1191508"/>
              <a:gd name="connsiteX64" fmla="*/ 2458482 w 2622788"/>
              <a:gd name="connsiteY64" fmla="*/ 1031081 h 1191508"/>
              <a:gd name="connsiteX65" fmla="*/ 2429907 w 2622788"/>
              <a:gd name="connsiteY65" fmla="*/ 1045369 h 1191508"/>
              <a:gd name="connsiteX66" fmla="*/ 2387045 w 2622788"/>
              <a:gd name="connsiteY66" fmla="*/ 1050131 h 1191508"/>
              <a:gd name="connsiteX67" fmla="*/ 2179876 w 2622788"/>
              <a:gd name="connsiteY67" fmla="*/ 1081088 h 1191508"/>
              <a:gd name="connsiteX68" fmla="*/ 1910795 w 2622788"/>
              <a:gd name="connsiteY68" fmla="*/ 1102519 h 1191508"/>
              <a:gd name="connsiteX69" fmla="*/ 1558370 w 2622788"/>
              <a:gd name="connsiteY69" fmla="*/ 1114425 h 1191508"/>
              <a:gd name="connsiteX70" fmla="*/ 1258332 w 2622788"/>
              <a:gd name="connsiteY70" fmla="*/ 1114425 h 1191508"/>
              <a:gd name="connsiteX71" fmla="*/ 1167157 w 2622788"/>
              <a:gd name="connsiteY71" fmla="*/ 1111012 h 1191508"/>
              <a:gd name="connsiteX72" fmla="*/ 203858 w 2622788"/>
              <a:gd name="connsiteY72" fmla="*/ 1186805 h 1191508"/>
              <a:gd name="connsiteX73" fmla="*/ 0 w 2622788"/>
              <a:gd name="connsiteY73" fmla="*/ 1173167 h 1191508"/>
              <a:gd name="connsiteX0" fmla="*/ 2387045 w 2622788"/>
              <a:gd name="connsiteY0" fmla="*/ 0 h 1191508"/>
              <a:gd name="connsiteX1" fmla="*/ 2439432 w 2622788"/>
              <a:gd name="connsiteY1" fmla="*/ 19050 h 1191508"/>
              <a:gd name="connsiteX2" fmla="*/ 2463245 w 2622788"/>
              <a:gd name="connsiteY2" fmla="*/ 33338 h 1191508"/>
              <a:gd name="connsiteX3" fmla="*/ 2475151 w 2622788"/>
              <a:gd name="connsiteY3" fmla="*/ 42863 h 1191508"/>
              <a:gd name="connsiteX4" fmla="*/ 2487057 w 2622788"/>
              <a:gd name="connsiteY4" fmla="*/ 59531 h 1191508"/>
              <a:gd name="connsiteX5" fmla="*/ 2496582 w 2622788"/>
              <a:gd name="connsiteY5" fmla="*/ 69056 h 1191508"/>
              <a:gd name="connsiteX6" fmla="*/ 2506107 w 2622788"/>
              <a:gd name="connsiteY6" fmla="*/ 78581 h 1191508"/>
              <a:gd name="connsiteX7" fmla="*/ 2515632 w 2622788"/>
              <a:gd name="connsiteY7" fmla="*/ 92869 h 1191508"/>
              <a:gd name="connsiteX8" fmla="*/ 2525157 w 2622788"/>
              <a:gd name="connsiteY8" fmla="*/ 109538 h 1191508"/>
              <a:gd name="connsiteX9" fmla="*/ 2532301 w 2622788"/>
              <a:gd name="connsiteY9" fmla="*/ 123825 h 1191508"/>
              <a:gd name="connsiteX10" fmla="*/ 2541826 w 2622788"/>
              <a:gd name="connsiteY10" fmla="*/ 135731 h 1191508"/>
              <a:gd name="connsiteX11" fmla="*/ 2546588 w 2622788"/>
              <a:gd name="connsiteY11" fmla="*/ 150019 h 1191508"/>
              <a:gd name="connsiteX12" fmla="*/ 2556113 w 2622788"/>
              <a:gd name="connsiteY12" fmla="*/ 166688 h 1191508"/>
              <a:gd name="connsiteX13" fmla="*/ 2563257 w 2622788"/>
              <a:gd name="connsiteY13" fmla="*/ 183356 h 1191508"/>
              <a:gd name="connsiteX14" fmla="*/ 2568020 w 2622788"/>
              <a:gd name="connsiteY14" fmla="*/ 202406 h 1191508"/>
              <a:gd name="connsiteX15" fmla="*/ 2577545 w 2622788"/>
              <a:gd name="connsiteY15" fmla="*/ 223838 h 1191508"/>
              <a:gd name="connsiteX16" fmla="*/ 2582307 w 2622788"/>
              <a:gd name="connsiteY16" fmla="*/ 238125 h 1191508"/>
              <a:gd name="connsiteX17" fmla="*/ 2587070 w 2622788"/>
              <a:gd name="connsiteY17" fmla="*/ 252413 h 1191508"/>
              <a:gd name="connsiteX18" fmla="*/ 2589451 w 2622788"/>
              <a:gd name="connsiteY18" fmla="*/ 264319 h 1191508"/>
              <a:gd name="connsiteX19" fmla="*/ 2594213 w 2622788"/>
              <a:gd name="connsiteY19" fmla="*/ 278606 h 1191508"/>
              <a:gd name="connsiteX20" fmla="*/ 2598976 w 2622788"/>
              <a:gd name="connsiteY20" fmla="*/ 297656 h 1191508"/>
              <a:gd name="connsiteX21" fmla="*/ 2598976 w 2622788"/>
              <a:gd name="connsiteY21" fmla="*/ 304800 h 1191508"/>
              <a:gd name="connsiteX22" fmla="*/ 2601357 w 2622788"/>
              <a:gd name="connsiteY22" fmla="*/ 319088 h 1191508"/>
              <a:gd name="connsiteX23" fmla="*/ 2606120 w 2622788"/>
              <a:gd name="connsiteY23" fmla="*/ 330994 h 1191508"/>
              <a:gd name="connsiteX24" fmla="*/ 2606120 w 2622788"/>
              <a:gd name="connsiteY24" fmla="*/ 345281 h 1191508"/>
              <a:gd name="connsiteX25" fmla="*/ 2606120 w 2622788"/>
              <a:gd name="connsiteY25" fmla="*/ 345281 h 1191508"/>
              <a:gd name="connsiteX26" fmla="*/ 2613263 w 2622788"/>
              <a:gd name="connsiteY26" fmla="*/ 385763 h 1191508"/>
              <a:gd name="connsiteX27" fmla="*/ 2615645 w 2622788"/>
              <a:gd name="connsiteY27" fmla="*/ 411956 h 1191508"/>
              <a:gd name="connsiteX28" fmla="*/ 2618026 w 2622788"/>
              <a:gd name="connsiteY28" fmla="*/ 428625 h 1191508"/>
              <a:gd name="connsiteX29" fmla="*/ 2618026 w 2622788"/>
              <a:gd name="connsiteY29" fmla="*/ 445294 h 1191508"/>
              <a:gd name="connsiteX30" fmla="*/ 2620407 w 2622788"/>
              <a:gd name="connsiteY30" fmla="*/ 457200 h 1191508"/>
              <a:gd name="connsiteX31" fmla="*/ 2620407 w 2622788"/>
              <a:gd name="connsiteY31" fmla="*/ 466725 h 1191508"/>
              <a:gd name="connsiteX32" fmla="*/ 2622788 w 2622788"/>
              <a:gd name="connsiteY32" fmla="*/ 481013 h 1191508"/>
              <a:gd name="connsiteX33" fmla="*/ 2622788 w 2622788"/>
              <a:gd name="connsiteY33" fmla="*/ 495300 h 1191508"/>
              <a:gd name="connsiteX34" fmla="*/ 2622788 w 2622788"/>
              <a:gd name="connsiteY34" fmla="*/ 504825 h 1191508"/>
              <a:gd name="connsiteX35" fmla="*/ 2622788 w 2622788"/>
              <a:gd name="connsiteY35" fmla="*/ 521494 h 1191508"/>
              <a:gd name="connsiteX36" fmla="*/ 2622788 w 2622788"/>
              <a:gd name="connsiteY36" fmla="*/ 542925 h 1191508"/>
              <a:gd name="connsiteX37" fmla="*/ 2622788 w 2622788"/>
              <a:gd name="connsiteY37" fmla="*/ 557213 h 1191508"/>
              <a:gd name="connsiteX38" fmla="*/ 2622788 w 2622788"/>
              <a:gd name="connsiteY38" fmla="*/ 571500 h 1191508"/>
              <a:gd name="connsiteX39" fmla="*/ 2620407 w 2622788"/>
              <a:gd name="connsiteY39" fmla="*/ 585788 h 1191508"/>
              <a:gd name="connsiteX40" fmla="*/ 2620407 w 2622788"/>
              <a:gd name="connsiteY40" fmla="*/ 595313 h 1191508"/>
              <a:gd name="connsiteX41" fmla="*/ 2620407 w 2622788"/>
              <a:gd name="connsiteY41" fmla="*/ 609600 h 1191508"/>
              <a:gd name="connsiteX42" fmla="*/ 2618026 w 2622788"/>
              <a:gd name="connsiteY42" fmla="*/ 631031 h 1191508"/>
              <a:gd name="connsiteX43" fmla="*/ 2618026 w 2622788"/>
              <a:gd name="connsiteY43" fmla="*/ 642938 h 1191508"/>
              <a:gd name="connsiteX44" fmla="*/ 2615645 w 2622788"/>
              <a:gd name="connsiteY44" fmla="*/ 654844 h 1191508"/>
              <a:gd name="connsiteX45" fmla="*/ 2613263 w 2622788"/>
              <a:gd name="connsiteY45" fmla="*/ 666750 h 1191508"/>
              <a:gd name="connsiteX46" fmla="*/ 2613263 w 2622788"/>
              <a:gd name="connsiteY46" fmla="*/ 681038 h 1191508"/>
              <a:gd name="connsiteX47" fmla="*/ 2608501 w 2622788"/>
              <a:gd name="connsiteY47" fmla="*/ 700088 h 1191508"/>
              <a:gd name="connsiteX48" fmla="*/ 2608501 w 2622788"/>
              <a:gd name="connsiteY48" fmla="*/ 700088 h 1191508"/>
              <a:gd name="connsiteX49" fmla="*/ 2606120 w 2622788"/>
              <a:gd name="connsiteY49" fmla="*/ 719138 h 1191508"/>
              <a:gd name="connsiteX50" fmla="*/ 2606120 w 2622788"/>
              <a:gd name="connsiteY50" fmla="*/ 726281 h 1191508"/>
              <a:gd name="connsiteX51" fmla="*/ 2603738 w 2622788"/>
              <a:gd name="connsiteY51" fmla="*/ 731044 h 1191508"/>
              <a:gd name="connsiteX52" fmla="*/ 2508488 w 2622788"/>
              <a:gd name="connsiteY52" fmla="*/ 762000 h 1191508"/>
              <a:gd name="connsiteX53" fmla="*/ 2370376 w 2622788"/>
              <a:gd name="connsiteY53" fmla="*/ 816769 h 1191508"/>
              <a:gd name="connsiteX54" fmla="*/ 2287032 w 2622788"/>
              <a:gd name="connsiteY54" fmla="*/ 854869 h 1191508"/>
              <a:gd name="connsiteX55" fmla="*/ 2175113 w 2622788"/>
              <a:gd name="connsiteY55" fmla="*/ 907256 h 1191508"/>
              <a:gd name="connsiteX56" fmla="*/ 2113201 w 2622788"/>
              <a:gd name="connsiteY56" fmla="*/ 933450 h 1191508"/>
              <a:gd name="connsiteX57" fmla="*/ 2294176 w 2622788"/>
              <a:gd name="connsiteY57" fmla="*/ 938213 h 1191508"/>
              <a:gd name="connsiteX58" fmla="*/ 2370376 w 2622788"/>
              <a:gd name="connsiteY58" fmla="*/ 935831 h 1191508"/>
              <a:gd name="connsiteX59" fmla="*/ 2444195 w 2622788"/>
              <a:gd name="connsiteY59" fmla="*/ 940594 h 1191508"/>
              <a:gd name="connsiteX60" fmla="*/ 2439432 w 2622788"/>
              <a:gd name="connsiteY60" fmla="*/ 973931 h 1191508"/>
              <a:gd name="connsiteX61" fmla="*/ 2448957 w 2622788"/>
              <a:gd name="connsiteY61" fmla="*/ 978694 h 1191508"/>
              <a:gd name="connsiteX62" fmla="*/ 2503726 w 2622788"/>
              <a:gd name="connsiteY62" fmla="*/ 985838 h 1191508"/>
              <a:gd name="connsiteX63" fmla="*/ 2482295 w 2622788"/>
              <a:gd name="connsiteY63" fmla="*/ 1009650 h 1191508"/>
              <a:gd name="connsiteX64" fmla="*/ 2458482 w 2622788"/>
              <a:gd name="connsiteY64" fmla="*/ 1031081 h 1191508"/>
              <a:gd name="connsiteX65" fmla="*/ 2429907 w 2622788"/>
              <a:gd name="connsiteY65" fmla="*/ 1045369 h 1191508"/>
              <a:gd name="connsiteX66" fmla="*/ 2387045 w 2622788"/>
              <a:gd name="connsiteY66" fmla="*/ 1050131 h 1191508"/>
              <a:gd name="connsiteX67" fmla="*/ 2179876 w 2622788"/>
              <a:gd name="connsiteY67" fmla="*/ 1081088 h 1191508"/>
              <a:gd name="connsiteX68" fmla="*/ 1910795 w 2622788"/>
              <a:gd name="connsiteY68" fmla="*/ 1102519 h 1191508"/>
              <a:gd name="connsiteX69" fmla="*/ 1558370 w 2622788"/>
              <a:gd name="connsiteY69" fmla="*/ 1114425 h 1191508"/>
              <a:gd name="connsiteX70" fmla="*/ 1258332 w 2622788"/>
              <a:gd name="connsiteY70" fmla="*/ 1114425 h 1191508"/>
              <a:gd name="connsiteX71" fmla="*/ 1167157 w 2622788"/>
              <a:gd name="connsiteY71" fmla="*/ 1111012 h 1191508"/>
              <a:gd name="connsiteX72" fmla="*/ 203858 w 2622788"/>
              <a:gd name="connsiteY72" fmla="*/ 1186805 h 1191508"/>
              <a:gd name="connsiteX73" fmla="*/ 76723 w 2622788"/>
              <a:gd name="connsiteY73" fmla="*/ 1177025 h 1191508"/>
              <a:gd name="connsiteX74" fmla="*/ 0 w 2622788"/>
              <a:gd name="connsiteY74" fmla="*/ 1173167 h 1191508"/>
              <a:gd name="connsiteX0" fmla="*/ 2387045 w 2622788"/>
              <a:gd name="connsiteY0" fmla="*/ 0 h 1191508"/>
              <a:gd name="connsiteX1" fmla="*/ 2439432 w 2622788"/>
              <a:gd name="connsiteY1" fmla="*/ 19050 h 1191508"/>
              <a:gd name="connsiteX2" fmla="*/ 2463245 w 2622788"/>
              <a:gd name="connsiteY2" fmla="*/ 33338 h 1191508"/>
              <a:gd name="connsiteX3" fmla="*/ 2475151 w 2622788"/>
              <a:gd name="connsiteY3" fmla="*/ 42863 h 1191508"/>
              <a:gd name="connsiteX4" fmla="*/ 2487057 w 2622788"/>
              <a:gd name="connsiteY4" fmla="*/ 59531 h 1191508"/>
              <a:gd name="connsiteX5" fmla="*/ 2496582 w 2622788"/>
              <a:gd name="connsiteY5" fmla="*/ 69056 h 1191508"/>
              <a:gd name="connsiteX6" fmla="*/ 2506107 w 2622788"/>
              <a:gd name="connsiteY6" fmla="*/ 78581 h 1191508"/>
              <a:gd name="connsiteX7" fmla="*/ 2515632 w 2622788"/>
              <a:gd name="connsiteY7" fmla="*/ 92869 h 1191508"/>
              <a:gd name="connsiteX8" fmla="*/ 2525157 w 2622788"/>
              <a:gd name="connsiteY8" fmla="*/ 109538 h 1191508"/>
              <a:gd name="connsiteX9" fmla="*/ 2532301 w 2622788"/>
              <a:gd name="connsiteY9" fmla="*/ 123825 h 1191508"/>
              <a:gd name="connsiteX10" fmla="*/ 2541826 w 2622788"/>
              <a:gd name="connsiteY10" fmla="*/ 135731 h 1191508"/>
              <a:gd name="connsiteX11" fmla="*/ 2546588 w 2622788"/>
              <a:gd name="connsiteY11" fmla="*/ 150019 h 1191508"/>
              <a:gd name="connsiteX12" fmla="*/ 2556113 w 2622788"/>
              <a:gd name="connsiteY12" fmla="*/ 166688 h 1191508"/>
              <a:gd name="connsiteX13" fmla="*/ 2563257 w 2622788"/>
              <a:gd name="connsiteY13" fmla="*/ 183356 h 1191508"/>
              <a:gd name="connsiteX14" fmla="*/ 2568020 w 2622788"/>
              <a:gd name="connsiteY14" fmla="*/ 202406 h 1191508"/>
              <a:gd name="connsiteX15" fmla="*/ 2577545 w 2622788"/>
              <a:gd name="connsiteY15" fmla="*/ 223838 h 1191508"/>
              <a:gd name="connsiteX16" fmla="*/ 2582307 w 2622788"/>
              <a:gd name="connsiteY16" fmla="*/ 238125 h 1191508"/>
              <a:gd name="connsiteX17" fmla="*/ 2587070 w 2622788"/>
              <a:gd name="connsiteY17" fmla="*/ 252413 h 1191508"/>
              <a:gd name="connsiteX18" fmla="*/ 2589451 w 2622788"/>
              <a:gd name="connsiteY18" fmla="*/ 264319 h 1191508"/>
              <a:gd name="connsiteX19" fmla="*/ 2594213 w 2622788"/>
              <a:gd name="connsiteY19" fmla="*/ 278606 h 1191508"/>
              <a:gd name="connsiteX20" fmla="*/ 2598976 w 2622788"/>
              <a:gd name="connsiteY20" fmla="*/ 297656 h 1191508"/>
              <a:gd name="connsiteX21" fmla="*/ 2598976 w 2622788"/>
              <a:gd name="connsiteY21" fmla="*/ 304800 h 1191508"/>
              <a:gd name="connsiteX22" fmla="*/ 2601357 w 2622788"/>
              <a:gd name="connsiteY22" fmla="*/ 319088 h 1191508"/>
              <a:gd name="connsiteX23" fmla="*/ 2606120 w 2622788"/>
              <a:gd name="connsiteY23" fmla="*/ 330994 h 1191508"/>
              <a:gd name="connsiteX24" fmla="*/ 2606120 w 2622788"/>
              <a:gd name="connsiteY24" fmla="*/ 345281 h 1191508"/>
              <a:gd name="connsiteX25" fmla="*/ 2606120 w 2622788"/>
              <a:gd name="connsiteY25" fmla="*/ 345281 h 1191508"/>
              <a:gd name="connsiteX26" fmla="*/ 2613263 w 2622788"/>
              <a:gd name="connsiteY26" fmla="*/ 385763 h 1191508"/>
              <a:gd name="connsiteX27" fmla="*/ 2615645 w 2622788"/>
              <a:gd name="connsiteY27" fmla="*/ 411956 h 1191508"/>
              <a:gd name="connsiteX28" fmla="*/ 2618026 w 2622788"/>
              <a:gd name="connsiteY28" fmla="*/ 428625 h 1191508"/>
              <a:gd name="connsiteX29" fmla="*/ 2618026 w 2622788"/>
              <a:gd name="connsiteY29" fmla="*/ 445294 h 1191508"/>
              <a:gd name="connsiteX30" fmla="*/ 2620407 w 2622788"/>
              <a:gd name="connsiteY30" fmla="*/ 457200 h 1191508"/>
              <a:gd name="connsiteX31" fmla="*/ 2620407 w 2622788"/>
              <a:gd name="connsiteY31" fmla="*/ 466725 h 1191508"/>
              <a:gd name="connsiteX32" fmla="*/ 2622788 w 2622788"/>
              <a:gd name="connsiteY32" fmla="*/ 481013 h 1191508"/>
              <a:gd name="connsiteX33" fmla="*/ 2622788 w 2622788"/>
              <a:gd name="connsiteY33" fmla="*/ 495300 h 1191508"/>
              <a:gd name="connsiteX34" fmla="*/ 2622788 w 2622788"/>
              <a:gd name="connsiteY34" fmla="*/ 504825 h 1191508"/>
              <a:gd name="connsiteX35" fmla="*/ 2622788 w 2622788"/>
              <a:gd name="connsiteY35" fmla="*/ 521494 h 1191508"/>
              <a:gd name="connsiteX36" fmla="*/ 2622788 w 2622788"/>
              <a:gd name="connsiteY36" fmla="*/ 542925 h 1191508"/>
              <a:gd name="connsiteX37" fmla="*/ 2622788 w 2622788"/>
              <a:gd name="connsiteY37" fmla="*/ 557213 h 1191508"/>
              <a:gd name="connsiteX38" fmla="*/ 2622788 w 2622788"/>
              <a:gd name="connsiteY38" fmla="*/ 571500 h 1191508"/>
              <a:gd name="connsiteX39" fmla="*/ 2620407 w 2622788"/>
              <a:gd name="connsiteY39" fmla="*/ 585788 h 1191508"/>
              <a:gd name="connsiteX40" fmla="*/ 2620407 w 2622788"/>
              <a:gd name="connsiteY40" fmla="*/ 595313 h 1191508"/>
              <a:gd name="connsiteX41" fmla="*/ 2620407 w 2622788"/>
              <a:gd name="connsiteY41" fmla="*/ 609600 h 1191508"/>
              <a:gd name="connsiteX42" fmla="*/ 2618026 w 2622788"/>
              <a:gd name="connsiteY42" fmla="*/ 631031 h 1191508"/>
              <a:gd name="connsiteX43" fmla="*/ 2618026 w 2622788"/>
              <a:gd name="connsiteY43" fmla="*/ 642938 h 1191508"/>
              <a:gd name="connsiteX44" fmla="*/ 2615645 w 2622788"/>
              <a:gd name="connsiteY44" fmla="*/ 654844 h 1191508"/>
              <a:gd name="connsiteX45" fmla="*/ 2613263 w 2622788"/>
              <a:gd name="connsiteY45" fmla="*/ 666750 h 1191508"/>
              <a:gd name="connsiteX46" fmla="*/ 2613263 w 2622788"/>
              <a:gd name="connsiteY46" fmla="*/ 681038 h 1191508"/>
              <a:gd name="connsiteX47" fmla="*/ 2608501 w 2622788"/>
              <a:gd name="connsiteY47" fmla="*/ 700088 h 1191508"/>
              <a:gd name="connsiteX48" fmla="*/ 2608501 w 2622788"/>
              <a:gd name="connsiteY48" fmla="*/ 700088 h 1191508"/>
              <a:gd name="connsiteX49" fmla="*/ 2606120 w 2622788"/>
              <a:gd name="connsiteY49" fmla="*/ 719138 h 1191508"/>
              <a:gd name="connsiteX50" fmla="*/ 2606120 w 2622788"/>
              <a:gd name="connsiteY50" fmla="*/ 726281 h 1191508"/>
              <a:gd name="connsiteX51" fmla="*/ 2603738 w 2622788"/>
              <a:gd name="connsiteY51" fmla="*/ 731044 h 1191508"/>
              <a:gd name="connsiteX52" fmla="*/ 2508488 w 2622788"/>
              <a:gd name="connsiteY52" fmla="*/ 762000 h 1191508"/>
              <a:gd name="connsiteX53" fmla="*/ 2370376 w 2622788"/>
              <a:gd name="connsiteY53" fmla="*/ 816769 h 1191508"/>
              <a:gd name="connsiteX54" fmla="*/ 2287032 w 2622788"/>
              <a:gd name="connsiteY54" fmla="*/ 854869 h 1191508"/>
              <a:gd name="connsiteX55" fmla="*/ 2175113 w 2622788"/>
              <a:gd name="connsiteY55" fmla="*/ 907256 h 1191508"/>
              <a:gd name="connsiteX56" fmla="*/ 2113201 w 2622788"/>
              <a:gd name="connsiteY56" fmla="*/ 933450 h 1191508"/>
              <a:gd name="connsiteX57" fmla="*/ 2294176 w 2622788"/>
              <a:gd name="connsiteY57" fmla="*/ 938213 h 1191508"/>
              <a:gd name="connsiteX58" fmla="*/ 2370376 w 2622788"/>
              <a:gd name="connsiteY58" fmla="*/ 935831 h 1191508"/>
              <a:gd name="connsiteX59" fmla="*/ 2444195 w 2622788"/>
              <a:gd name="connsiteY59" fmla="*/ 940594 h 1191508"/>
              <a:gd name="connsiteX60" fmla="*/ 2439432 w 2622788"/>
              <a:gd name="connsiteY60" fmla="*/ 973931 h 1191508"/>
              <a:gd name="connsiteX61" fmla="*/ 2448957 w 2622788"/>
              <a:gd name="connsiteY61" fmla="*/ 978694 h 1191508"/>
              <a:gd name="connsiteX62" fmla="*/ 2503726 w 2622788"/>
              <a:gd name="connsiteY62" fmla="*/ 985838 h 1191508"/>
              <a:gd name="connsiteX63" fmla="*/ 2482295 w 2622788"/>
              <a:gd name="connsiteY63" fmla="*/ 1009650 h 1191508"/>
              <a:gd name="connsiteX64" fmla="*/ 2458482 w 2622788"/>
              <a:gd name="connsiteY64" fmla="*/ 1031081 h 1191508"/>
              <a:gd name="connsiteX65" fmla="*/ 2429907 w 2622788"/>
              <a:gd name="connsiteY65" fmla="*/ 1045369 h 1191508"/>
              <a:gd name="connsiteX66" fmla="*/ 2387045 w 2622788"/>
              <a:gd name="connsiteY66" fmla="*/ 1050131 h 1191508"/>
              <a:gd name="connsiteX67" fmla="*/ 2179876 w 2622788"/>
              <a:gd name="connsiteY67" fmla="*/ 1081088 h 1191508"/>
              <a:gd name="connsiteX68" fmla="*/ 1910795 w 2622788"/>
              <a:gd name="connsiteY68" fmla="*/ 1102519 h 1191508"/>
              <a:gd name="connsiteX69" fmla="*/ 1558370 w 2622788"/>
              <a:gd name="connsiteY69" fmla="*/ 1114425 h 1191508"/>
              <a:gd name="connsiteX70" fmla="*/ 1258332 w 2622788"/>
              <a:gd name="connsiteY70" fmla="*/ 1114425 h 1191508"/>
              <a:gd name="connsiteX71" fmla="*/ 1167157 w 2622788"/>
              <a:gd name="connsiteY71" fmla="*/ 1111012 h 1191508"/>
              <a:gd name="connsiteX72" fmla="*/ 203858 w 2622788"/>
              <a:gd name="connsiteY72" fmla="*/ 1186805 h 1191508"/>
              <a:gd name="connsiteX73" fmla="*/ 76723 w 2622788"/>
              <a:gd name="connsiteY73" fmla="*/ 1177025 h 1191508"/>
              <a:gd name="connsiteX74" fmla="*/ 0 w 2622788"/>
              <a:gd name="connsiteY74" fmla="*/ 1173167 h 1191508"/>
              <a:gd name="connsiteX0" fmla="*/ 2387045 w 2622788"/>
              <a:gd name="connsiteY0" fmla="*/ 0 h 1191508"/>
              <a:gd name="connsiteX1" fmla="*/ 2439432 w 2622788"/>
              <a:gd name="connsiteY1" fmla="*/ 19050 h 1191508"/>
              <a:gd name="connsiteX2" fmla="*/ 2463245 w 2622788"/>
              <a:gd name="connsiteY2" fmla="*/ 33338 h 1191508"/>
              <a:gd name="connsiteX3" fmla="*/ 2475151 w 2622788"/>
              <a:gd name="connsiteY3" fmla="*/ 42863 h 1191508"/>
              <a:gd name="connsiteX4" fmla="*/ 2487057 w 2622788"/>
              <a:gd name="connsiteY4" fmla="*/ 59531 h 1191508"/>
              <a:gd name="connsiteX5" fmla="*/ 2496582 w 2622788"/>
              <a:gd name="connsiteY5" fmla="*/ 69056 h 1191508"/>
              <a:gd name="connsiteX6" fmla="*/ 2506107 w 2622788"/>
              <a:gd name="connsiteY6" fmla="*/ 78581 h 1191508"/>
              <a:gd name="connsiteX7" fmla="*/ 2515632 w 2622788"/>
              <a:gd name="connsiteY7" fmla="*/ 92869 h 1191508"/>
              <a:gd name="connsiteX8" fmla="*/ 2525157 w 2622788"/>
              <a:gd name="connsiteY8" fmla="*/ 109538 h 1191508"/>
              <a:gd name="connsiteX9" fmla="*/ 2532301 w 2622788"/>
              <a:gd name="connsiteY9" fmla="*/ 123825 h 1191508"/>
              <a:gd name="connsiteX10" fmla="*/ 2541826 w 2622788"/>
              <a:gd name="connsiteY10" fmla="*/ 135731 h 1191508"/>
              <a:gd name="connsiteX11" fmla="*/ 2546588 w 2622788"/>
              <a:gd name="connsiteY11" fmla="*/ 150019 h 1191508"/>
              <a:gd name="connsiteX12" fmla="*/ 2556113 w 2622788"/>
              <a:gd name="connsiteY12" fmla="*/ 166688 h 1191508"/>
              <a:gd name="connsiteX13" fmla="*/ 2563257 w 2622788"/>
              <a:gd name="connsiteY13" fmla="*/ 183356 h 1191508"/>
              <a:gd name="connsiteX14" fmla="*/ 2568020 w 2622788"/>
              <a:gd name="connsiteY14" fmla="*/ 202406 h 1191508"/>
              <a:gd name="connsiteX15" fmla="*/ 2577545 w 2622788"/>
              <a:gd name="connsiteY15" fmla="*/ 223838 h 1191508"/>
              <a:gd name="connsiteX16" fmla="*/ 2582307 w 2622788"/>
              <a:gd name="connsiteY16" fmla="*/ 238125 h 1191508"/>
              <a:gd name="connsiteX17" fmla="*/ 2587070 w 2622788"/>
              <a:gd name="connsiteY17" fmla="*/ 252413 h 1191508"/>
              <a:gd name="connsiteX18" fmla="*/ 2589451 w 2622788"/>
              <a:gd name="connsiteY18" fmla="*/ 264319 h 1191508"/>
              <a:gd name="connsiteX19" fmla="*/ 2594213 w 2622788"/>
              <a:gd name="connsiteY19" fmla="*/ 278606 h 1191508"/>
              <a:gd name="connsiteX20" fmla="*/ 2598976 w 2622788"/>
              <a:gd name="connsiteY20" fmla="*/ 297656 h 1191508"/>
              <a:gd name="connsiteX21" fmla="*/ 2598976 w 2622788"/>
              <a:gd name="connsiteY21" fmla="*/ 304800 h 1191508"/>
              <a:gd name="connsiteX22" fmla="*/ 2601357 w 2622788"/>
              <a:gd name="connsiteY22" fmla="*/ 319088 h 1191508"/>
              <a:gd name="connsiteX23" fmla="*/ 2606120 w 2622788"/>
              <a:gd name="connsiteY23" fmla="*/ 330994 h 1191508"/>
              <a:gd name="connsiteX24" fmla="*/ 2606120 w 2622788"/>
              <a:gd name="connsiteY24" fmla="*/ 345281 h 1191508"/>
              <a:gd name="connsiteX25" fmla="*/ 2606120 w 2622788"/>
              <a:gd name="connsiteY25" fmla="*/ 345281 h 1191508"/>
              <a:gd name="connsiteX26" fmla="*/ 2613263 w 2622788"/>
              <a:gd name="connsiteY26" fmla="*/ 385763 h 1191508"/>
              <a:gd name="connsiteX27" fmla="*/ 2615645 w 2622788"/>
              <a:gd name="connsiteY27" fmla="*/ 411956 h 1191508"/>
              <a:gd name="connsiteX28" fmla="*/ 2618026 w 2622788"/>
              <a:gd name="connsiteY28" fmla="*/ 428625 h 1191508"/>
              <a:gd name="connsiteX29" fmla="*/ 2618026 w 2622788"/>
              <a:gd name="connsiteY29" fmla="*/ 445294 h 1191508"/>
              <a:gd name="connsiteX30" fmla="*/ 2620407 w 2622788"/>
              <a:gd name="connsiteY30" fmla="*/ 457200 h 1191508"/>
              <a:gd name="connsiteX31" fmla="*/ 2620407 w 2622788"/>
              <a:gd name="connsiteY31" fmla="*/ 466725 h 1191508"/>
              <a:gd name="connsiteX32" fmla="*/ 2622788 w 2622788"/>
              <a:gd name="connsiteY32" fmla="*/ 481013 h 1191508"/>
              <a:gd name="connsiteX33" fmla="*/ 2622788 w 2622788"/>
              <a:gd name="connsiteY33" fmla="*/ 495300 h 1191508"/>
              <a:gd name="connsiteX34" fmla="*/ 2622788 w 2622788"/>
              <a:gd name="connsiteY34" fmla="*/ 504825 h 1191508"/>
              <a:gd name="connsiteX35" fmla="*/ 2622788 w 2622788"/>
              <a:gd name="connsiteY35" fmla="*/ 521494 h 1191508"/>
              <a:gd name="connsiteX36" fmla="*/ 2622788 w 2622788"/>
              <a:gd name="connsiteY36" fmla="*/ 542925 h 1191508"/>
              <a:gd name="connsiteX37" fmla="*/ 2622788 w 2622788"/>
              <a:gd name="connsiteY37" fmla="*/ 557213 h 1191508"/>
              <a:gd name="connsiteX38" fmla="*/ 2622788 w 2622788"/>
              <a:gd name="connsiteY38" fmla="*/ 571500 h 1191508"/>
              <a:gd name="connsiteX39" fmla="*/ 2620407 w 2622788"/>
              <a:gd name="connsiteY39" fmla="*/ 585788 h 1191508"/>
              <a:gd name="connsiteX40" fmla="*/ 2620407 w 2622788"/>
              <a:gd name="connsiteY40" fmla="*/ 595313 h 1191508"/>
              <a:gd name="connsiteX41" fmla="*/ 2620407 w 2622788"/>
              <a:gd name="connsiteY41" fmla="*/ 609600 h 1191508"/>
              <a:gd name="connsiteX42" fmla="*/ 2618026 w 2622788"/>
              <a:gd name="connsiteY42" fmla="*/ 631031 h 1191508"/>
              <a:gd name="connsiteX43" fmla="*/ 2618026 w 2622788"/>
              <a:gd name="connsiteY43" fmla="*/ 642938 h 1191508"/>
              <a:gd name="connsiteX44" fmla="*/ 2615645 w 2622788"/>
              <a:gd name="connsiteY44" fmla="*/ 654844 h 1191508"/>
              <a:gd name="connsiteX45" fmla="*/ 2613263 w 2622788"/>
              <a:gd name="connsiteY45" fmla="*/ 666750 h 1191508"/>
              <a:gd name="connsiteX46" fmla="*/ 2613263 w 2622788"/>
              <a:gd name="connsiteY46" fmla="*/ 681038 h 1191508"/>
              <a:gd name="connsiteX47" fmla="*/ 2608501 w 2622788"/>
              <a:gd name="connsiteY47" fmla="*/ 700088 h 1191508"/>
              <a:gd name="connsiteX48" fmla="*/ 2608501 w 2622788"/>
              <a:gd name="connsiteY48" fmla="*/ 700088 h 1191508"/>
              <a:gd name="connsiteX49" fmla="*/ 2606120 w 2622788"/>
              <a:gd name="connsiteY49" fmla="*/ 719138 h 1191508"/>
              <a:gd name="connsiteX50" fmla="*/ 2606120 w 2622788"/>
              <a:gd name="connsiteY50" fmla="*/ 726281 h 1191508"/>
              <a:gd name="connsiteX51" fmla="*/ 2603738 w 2622788"/>
              <a:gd name="connsiteY51" fmla="*/ 731044 h 1191508"/>
              <a:gd name="connsiteX52" fmla="*/ 2508488 w 2622788"/>
              <a:gd name="connsiteY52" fmla="*/ 762000 h 1191508"/>
              <a:gd name="connsiteX53" fmla="*/ 2370376 w 2622788"/>
              <a:gd name="connsiteY53" fmla="*/ 816769 h 1191508"/>
              <a:gd name="connsiteX54" fmla="*/ 2287032 w 2622788"/>
              <a:gd name="connsiteY54" fmla="*/ 854869 h 1191508"/>
              <a:gd name="connsiteX55" fmla="*/ 2175113 w 2622788"/>
              <a:gd name="connsiteY55" fmla="*/ 907256 h 1191508"/>
              <a:gd name="connsiteX56" fmla="*/ 2113201 w 2622788"/>
              <a:gd name="connsiteY56" fmla="*/ 933450 h 1191508"/>
              <a:gd name="connsiteX57" fmla="*/ 2294176 w 2622788"/>
              <a:gd name="connsiteY57" fmla="*/ 938213 h 1191508"/>
              <a:gd name="connsiteX58" fmla="*/ 2370376 w 2622788"/>
              <a:gd name="connsiteY58" fmla="*/ 935831 h 1191508"/>
              <a:gd name="connsiteX59" fmla="*/ 2444195 w 2622788"/>
              <a:gd name="connsiteY59" fmla="*/ 940594 h 1191508"/>
              <a:gd name="connsiteX60" fmla="*/ 2439432 w 2622788"/>
              <a:gd name="connsiteY60" fmla="*/ 973931 h 1191508"/>
              <a:gd name="connsiteX61" fmla="*/ 2448957 w 2622788"/>
              <a:gd name="connsiteY61" fmla="*/ 978694 h 1191508"/>
              <a:gd name="connsiteX62" fmla="*/ 2503726 w 2622788"/>
              <a:gd name="connsiteY62" fmla="*/ 985838 h 1191508"/>
              <a:gd name="connsiteX63" fmla="*/ 2482295 w 2622788"/>
              <a:gd name="connsiteY63" fmla="*/ 1009650 h 1191508"/>
              <a:gd name="connsiteX64" fmla="*/ 2458482 w 2622788"/>
              <a:gd name="connsiteY64" fmla="*/ 1031081 h 1191508"/>
              <a:gd name="connsiteX65" fmla="*/ 2429907 w 2622788"/>
              <a:gd name="connsiteY65" fmla="*/ 1045369 h 1191508"/>
              <a:gd name="connsiteX66" fmla="*/ 2387045 w 2622788"/>
              <a:gd name="connsiteY66" fmla="*/ 1050131 h 1191508"/>
              <a:gd name="connsiteX67" fmla="*/ 2179876 w 2622788"/>
              <a:gd name="connsiteY67" fmla="*/ 1081088 h 1191508"/>
              <a:gd name="connsiteX68" fmla="*/ 1910795 w 2622788"/>
              <a:gd name="connsiteY68" fmla="*/ 1102519 h 1191508"/>
              <a:gd name="connsiteX69" fmla="*/ 1558370 w 2622788"/>
              <a:gd name="connsiteY69" fmla="*/ 1114425 h 1191508"/>
              <a:gd name="connsiteX70" fmla="*/ 1258332 w 2622788"/>
              <a:gd name="connsiteY70" fmla="*/ 1114425 h 1191508"/>
              <a:gd name="connsiteX71" fmla="*/ 1167157 w 2622788"/>
              <a:gd name="connsiteY71" fmla="*/ 1111012 h 1191508"/>
              <a:gd name="connsiteX72" fmla="*/ 203858 w 2622788"/>
              <a:gd name="connsiteY72" fmla="*/ 1186805 h 1191508"/>
              <a:gd name="connsiteX73" fmla="*/ 10710 w 2622788"/>
              <a:gd name="connsiteY73" fmla="*/ 1189250 h 1191508"/>
              <a:gd name="connsiteX74" fmla="*/ 0 w 2622788"/>
              <a:gd name="connsiteY74" fmla="*/ 1173167 h 1191508"/>
              <a:gd name="connsiteX0" fmla="*/ 2376335 w 2612078"/>
              <a:gd name="connsiteY0" fmla="*/ 0 h 1191508"/>
              <a:gd name="connsiteX1" fmla="*/ 2428722 w 2612078"/>
              <a:gd name="connsiteY1" fmla="*/ 19050 h 1191508"/>
              <a:gd name="connsiteX2" fmla="*/ 2452535 w 2612078"/>
              <a:gd name="connsiteY2" fmla="*/ 33338 h 1191508"/>
              <a:gd name="connsiteX3" fmla="*/ 2464441 w 2612078"/>
              <a:gd name="connsiteY3" fmla="*/ 42863 h 1191508"/>
              <a:gd name="connsiteX4" fmla="*/ 2476347 w 2612078"/>
              <a:gd name="connsiteY4" fmla="*/ 59531 h 1191508"/>
              <a:gd name="connsiteX5" fmla="*/ 2485872 w 2612078"/>
              <a:gd name="connsiteY5" fmla="*/ 69056 h 1191508"/>
              <a:gd name="connsiteX6" fmla="*/ 2495397 w 2612078"/>
              <a:gd name="connsiteY6" fmla="*/ 78581 h 1191508"/>
              <a:gd name="connsiteX7" fmla="*/ 2504922 w 2612078"/>
              <a:gd name="connsiteY7" fmla="*/ 92869 h 1191508"/>
              <a:gd name="connsiteX8" fmla="*/ 2514447 w 2612078"/>
              <a:gd name="connsiteY8" fmla="*/ 109538 h 1191508"/>
              <a:gd name="connsiteX9" fmla="*/ 2521591 w 2612078"/>
              <a:gd name="connsiteY9" fmla="*/ 123825 h 1191508"/>
              <a:gd name="connsiteX10" fmla="*/ 2531116 w 2612078"/>
              <a:gd name="connsiteY10" fmla="*/ 135731 h 1191508"/>
              <a:gd name="connsiteX11" fmla="*/ 2535878 w 2612078"/>
              <a:gd name="connsiteY11" fmla="*/ 150019 h 1191508"/>
              <a:gd name="connsiteX12" fmla="*/ 2545403 w 2612078"/>
              <a:gd name="connsiteY12" fmla="*/ 166688 h 1191508"/>
              <a:gd name="connsiteX13" fmla="*/ 2552547 w 2612078"/>
              <a:gd name="connsiteY13" fmla="*/ 183356 h 1191508"/>
              <a:gd name="connsiteX14" fmla="*/ 2557310 w 2612078"/>
              <a:gd name="connsiteY14" fmla="*/ 202406 h 1191508"/>
              <a:gd name="connsiteX15" fmla="*/ 2566835 w 2612078"/>
              <a:gd name="connsiteY15" fmla="*/ 223838 h 1191508"/>
              <a:gd name="connsiteX16" fmla="*/ 2571597 w 2612078"/>
              <a:gd name="connsiteY16" fmla="*/ 238125 h 1191508"/>
              <a:gd name="connsiteX17" fmla="*/ 2576360 w 2612078"/>
              <a:gd name="connsiteY17" fmla="*/ 252413 h 1191508"/>
              <a:gd name="connsiteX18" fmla="*/ 2578741 w 2612078"/>
              <a:gd name="connsiteY18" fmla="*/ 264319 h 1191508"/>
              <a:gd name="connsiteX19" fmla="*/ 2583503 w 2612078"/>
              <a:gd name="connsiteY19" fmla="*/ 278606 h 1191508"/>
              <a:gd name="connsiteX20" fmla="*/ 2588266 w 2612078"/>
              <a:gd name="connsiteY20" fmla="*/ 297656 h 1191508"/>
              <a:gd name="connsiteX21" fmla="*/ 2588266 w 2612078"/>
              <a:gd name="connsiteY21" fmla="*/ 304800 h 1191508"/>
              <a:gd name="connsiteX22" fmla="*/ 2590647 w 2612078"/>
              <a:gd name="connsiteY22" fmla="*/ 319088 h 1191508"/>
              <a:gd name="connsiteX23" fmla="*/ 2595410 w 2612078"/>
              <a:gd name="connsiteY23" fmla="*/ 330994 h 1191508"/>
              <a:gd name="connsiteX24" fmla="*/ 2595410 w 2612078"/>
              <a:gd name="connsiteY24" fmla="*/ 345281 h 1191508"/>
              <a:gd name="connsiteX25" fmla="*/ 2595410 w 2612078"/>
              <a:gd name="connsiteY25" fmla="*/ 345281 h 1191508"/>
              <a:gd name="connsiteX26" fmla="*/ 2602553 w 2612078"/>
              <a:gd name="connsiteY26" fmla="*/ 385763 h 1191508"/>
              <a:gd name="connsiteX27" fmla="*/ 2604935 w 2612078"/>
              <a:gd name="connsiteY27" fmla="*/ 411956 h 1191508"/>
              <a:gd name="connsiteX28" fmla="*/ 2607316 w 2612078"/>
              <a:gd name="connsiteY28" fmla="*/ 428625 h 1191508"/>
              <a:gd name="connsiteX29" fmla="*/ 2607316 w 2612078"/>
              <a:gd name="connsiteY29" fmla="*/ 445294 h 1191508"/>
              <a:gd name="connsiteX30" fmla="*/ 2609697 w 2612078"/>
              <a:gd name="connsiteY30" fmla="*/ 457200 h 1191508"/>
              <a:gd name="connsiteX31" fmla="*/ 2609697 w 2612078"/>
              <a:gd name="connsiteY31" fmla="*/ 466725 h 1191508"/>
              <a:gd name="connsiteX32" fmla="*/ 2612078 w 2612078"/>
              <a:gd name="connsiteY32" fmla="*/ 481013 h 1191508"/>
              <a:gd name="connsiteX33" fmla="*/ 2612078 w 2612078"/>
              <a:gd name="connsiteY33" fmla="*/ 495300 h 1191508"/>
              <a:gd name="connsiteX34" fmla="*/ 2612078 w 2612078"/>
              <a:gd name="connsiteY34" fmla="*/ 504825 h 1191508"/>
              <a:gd name="connsiteX35" fmla="*/ 2612078 w 2612078"/>
              <a:gd name="connsiteY35" fmla="*/ 521494 h 1191508"/>
              <a:gd name="connsiteX36" fmla="*/ 2612078 w 2612078"/>
              <a:gd name="connsiteY36" fmla="*/ 542925 h 1191508"/>
              <a:gd name="connsiteX37" fmla="*/ 2612078 w 2612078"/>
              <a:gd name="connsiteY37" fmla="*/ 557213 h 1191508"/>
              <a:gd name="connsiteX38" fmla="*/ 2612078 w 2612078"/>
              <a:gd name="connsiteY38" fmla="*/ 571500 h 1191508"/>
              <a:gd name="connsiteX39" fmla="*/ 2609697 w 2612078"/>
              <a:gd name="connsiteY39" fmla="*/ 585788 h 1191508"/>
              <a:gd name="connsiteX40" fmla="*/ 2609697 w 2612078"/>
              <a:gd name="connsiteY40" fmla="*/ 595313 h 1191508"/>
              <a:gd name="connsiteX41" fmla="*/ 2609697 w 2612078"/>
              <a:gd name="connsiteY41" fmla="*/ 609600 h 1191508"/>
              <a:gd name="connsiteX42" fmla="*/ 2607316 w 2612078"/>
              <a:gd name="connsiteY42" fmla="*/ 631031 h 1191508"/>
              <a:gd name="connsiteX43" fmla="*/ 2607316 w 2612078"/>
              <a:gd name="connsiteY43" fmla="*/ 642938 h 1191508"/>
              <a:gd name="connsiteX44" fmla="*/ 2604935 w 2612078"/>
              <a:gd name="connsiteY44" fmla="*/ 654844 h 1191508"/>
              <a:gd name="connsiteX45" fmla="*/ 2602553 w 2612078"/>
              <a:gd name="connsiteY45" fmla="*/ 666750 h 1191508"/>
              <a:gd name="connsiteX46" fmla="*/ 2602553 w 2612078"/>
              <a:gd name="connsiteY46" fmla="*/ 681038 h 1191508"/>
              <a:gd name="connsiteX47" fmla="*/ 2597791 w 2612078"/>
              <a:gd name="connsiteY47" fmla="*/ 700088 h 1191508"/>
              <a:gd name="connsiteX48" fmla="*/ 2597791 w 2612078"/>
              <a:gd name="connsiteY48" fmla="*/ 700088 h 1191508"/>
              <a:gd name="connsiteX49" fmla="*/ 2595410 w 2612078"/>
              <a:gd name="connsiteY49" fmla="*/ 719138 h 1191508"/>
              <a:gd name="connsiteX50" fmla="*/ 2595410 w 2612078"/>
              <a:gd name="connsiteY50" fmla="*/ 726281 h 1191508"/>
              <a:gd name="connsiteX51" fmla="*/ 2593028 w 2612078"/>
              <a:gd name="connsiteY51" fmla="*/ 731044 h 1191508"/>
              <a:gd name="connsiteX52" fmla="*/ 2497778 w 2612078"/>
              <a:gd name="connsiteY52" fmla="*/ 762000 h 1191508"/>
              <a:gd name="connsiteX53" fmla="*/ 2359666 w 2612078"/>
              <a:gd name="connsiteY53" fmla="*/ 816769 h 1191508"/>
              <a:gd name="connsiteX54" fmla="*/ 2276322 w 2612078"/>
              <a:gd name="connsiteY54" fmla="*/ 854869 h 1191508"/>
              <a:gd name="connsiteX55" fmla="*/ 2164403 w 2612078"/>
              <a:gd name="connsiteY55" fmla="*/ 907256 h 1191508"/>
              <a:gd name="connsiteX56" fmla="*/ 2102491 w 2612078"/>
              <a:gd name="connsiteY56" fmla="*/ 933450 h 1191508"/>
              <a:gd name="connsiteX57" fmla="*/ 2283466 w 2612078"/>
              <a:gd name="connsiteY57" fmla="*/ 938213 h 1191508"/>
              <a:gd name="connsiteX58" fmla="*/ 2359666 w 2612078"/>
              <a:gd name="connsiteY58" fmla="*/ 935831 h 1191508"/>
              <a:gd name="connsiteX59" fmla="*/ 2433485 w 2612078"/>
              <a:gd name="connsiteY59" fmla="*/ 940594 h 1191508"/>
              <a:gd name="connsiteX60" fmla="*/ 2428722 w 2612078"/>
              <a:gd name="connsiteY60" fmla="*/ 973931 h 1191508"/>
              <a:gd name="connsiteX61" fmla="*/ 2438247 w 2612078"/>
              <a:gd name="connsiteY61" fmla="*/ 978694 h 1191508"/>
              <a:gd name="connsiteX62" fmla="*/ 2493016 w 2612078"/>
              <a:gd name="connsiteY62" fmla="*/ 985838 h 1191508"/>
              <a:gd name="connsiteX63" fmla="*/ 2471585 w 2612078"/>
              <a:gd name="connsiteY63" fmla="*/ 1009650 h 1191508"/>
              <a:gd name="connsiteX64" fmla="*/ 2447772 w 2612078"/>
              <a:gd name="connsiteY64" fmla="*/ 1031081 h 1191508"/>
              <a:gd name="connsiteX65" fmla="*/ 2419197 w 2612078"/>
              <a:gd name="connsiteY65" fmla="*/ 1045369 h 1191508"/>
              <a:gd name="connsiteX66" fmla="*/ 2376335 w 2612078"/>
              <a:gd name="connsiteY66" fmla="*/ 1050131 h 1191508"/>
              <a:gd name="connsiteX67" fmla="*/ 2169166 w 2612078"/>
              <a:gd name="connsiteY67" fmla="*/ 1081088 h 1191508"/>
              <a:gd name="connsiteX68" fmla="*/ 1900085 w 2612078"/>
              <a:gd name="connsiteY68" fmla="*/ 1102519 h 1191508"/>
              <a:gd name="connsiteX69" fmla="*/ 1547660 w 2612078"/>
              <a:gd name="connsiteY69" fmla="*/ 1114425 h 1191508"/>
              <a:gd name="connsiteX70" fmla="*/ 1247622 w 2612078"/>
              <a:gd name="connsiteY70" fmla="*/ 1114425 h 1191508"/>
              <a:gd name="connsiteX71" fmla="*/ 1156447 w 2612078"/>
              <a:gd name="connsiteY71" fmla="*/ 1111012 h 1191508"/>
              <a:gd name="connsiteX72" fmla="*/ 193148 w 2612078"/>
              <a:gd name="connsiteY72" fmla="*/ 1186805 h 1191508"/>
              <a:gd name="connsiteX73" fmla="*/ 0 w 2612078"/>
              <a:gd name="connsiteY73" fmla="*/ 1189250 h 1191508"/>
              <a:gd name="connsiteX74" fmla="*/ 182439 w 2612078"/>
              <a:gd name="connsiteY74" fmla="*/ 855328 h 1191508"/>
              <a:gd name="connsiteX0" fmla="*/ 2386115 w 2621858"/>
              <a:gd name="connsiteY0" fmla="*/ 0 h 1191508"/>
              <a:gd name="connsiteX1" fmla="*/ 2438502 w 2621858"/>
              <a:gd name="connsiteY1" fmla="*/ 19050 h 1191508"/>
              <a:gd name="connsiteX2" fmla="*/ 2462315 w 2621858"/>
              <a:gd name="connsiteY2" fmla="*/ 33338 h 1191508"/>
              <a:gd name="connsiteX3" fmla="*/ 2474221 w 2621858"/>
              <a:gd name="connsiteY3" fmla="*/ 42863 h 1191508"/>
              <a:gd name="connsiteX4" fmla="*/ 2486127 w 2621858"/>
              <a:gd name="connsiteY4" fmla="*/ 59531 h 1191508"/>
              <a:gd name="connsiteX5" fmla="*/ 2495652 w 2621858"/>
              <a:gd name="connsiteY5" fmla="*/ 69056 h 1191508"/>
              <a:gd name="connsiteX6" fmla="*/ 2505177 w 2621858"/>
              <a:gd name="connsiteY6" fmla="*/ 78581 h 1191508"/>
              <a:gd name="connsiteX7" fmla="*/ 2514702 w 2621858"/>
              <a:gd name="connsiteY7" fmla="*/ 92869 h 1191508"/>
              <a:gd name="connsiteX8" fmla="*/ 2524227 w 2621858"/>
              <a:gd name="connsiteY8" fmla="*/ 109538 h 1191508"/>
              <a:gd name="connsiteX9" fmla="*/ 2531371 w 2621858"/>
              <a:gd name="connsiteY9" fmla="*/ 123825 h 1191508"/>
              <a:gd name="connsiteX10" fmla="*/ 2540896 w 2621858"/>
              <a:gd name="connsiteY10" fmla="*/ 135731 h 1191508"/>
              <a:gd name="connsiteX11" fmla="*/ 2545658 w 2621858"/>
              <a:gd name="connsiteY11" fmla="*/ 150019 h 1191508"/>
              <a:gd name="connsiteX12" fmla="*/ 2555183 w 2621858"/>
              <a:gd name="connsiteY12" fmla="*/ 166688 h 1191508"/>
              <a:gd name="connsiteX13" fmla="*/ 2562327 w 2621858"/>
              <a:gd name="connsiteY13" fmla="*/ 183356 h 1191508"/>
              <a:gd name="connsiteX14" fmla="*/ 2567090 w 2621858"/>
              <a:gd name="connsiteY14" fmla="*/ 202406 h 1191508"/>
              <a:gd name="connsiteX15" fmla="*/ 2576615 w 2621858"/>
              <a:gd name="connsiteY15" fmla="*/ 223838 h 1191508"/>
              <a:gd name="connsiteX16" fmla="*/ 2581377 w 2621858"/>
              <a:gd name="connsiteY16" fmla="*/ 238125 h 1191508"/>
              <a:gd name="connsiteX17" fmla="*/ 2586140 w 2621858"/>
              <a:gd name="connsiteY17" fmla="*/ 252413 h 1191508"/>
              <a:gd name="connsiteX18" fmla="*/ 2588521 w 2621858"/>
              <a:gd name="connsiteY18" fmla="*/ 264319 h 1191508"/>
              <a:gd name="connsiteX19" fmla="*/ 2593283 w 2621858"/>
              <a:gd name="connsiteY19" fmla="*/ 278606 h 1191508"/>
              <a:gd name="connsiteX20" fmla="*/ 2598046 w 2621858"/>
              <a:gd name="connsiteY20" fmla="*/ 297656 h 1191508"/>
              <a:gd name="connsiteX21" fmla="*/ 2598046 w 2621858"/>
              <a:gd name="connsiteY21" fmla="*/ 304800 h 1191508"/>
              <a:gd name="connsiteX22" fmla="*/ 2600427 w 2621858"/>
              <a:gd name="connsiteY22" fmla="*/ 319088 h 1191508"/>
              <a:gd name="connsiteX23" fmla="*/ 2605190 w 2621858"/>
              <a:gd name="connsiteY23" fmla="*/ 330994 h 1191508"/>
              <a:gd name="connsiteX24" fmla="*/ 2605190 w 2621858"/>
              <a:gd name="connsiteY24" fmla="*/ 345281 h 1191508"/>
              <a:gd name="connsiteX25" fmla="*/ 2605190 w 2621858"/>
              <a:gd name="connsiteY25" fmla="*/ 345281 h 1191508"/>
              <a:gd name="connsiteX26" fmla="*/ 2612333 w 2621858"/>
              <a:gd name="connsiteY26" fmla="*/ 385763 h 1191508"/>
              <a:gd name="connsiteX27" fmla="*/ 2614715 w 2621858"/>
              <a:gd name="connsiteY27" fmla="*/ 411956 h 1191508"/>
              <a:gd name="connsiteX28" fmla="*/ 2617096 w 2621858"/>
              <a:gd name="connsiteY28" fmla="*/ 428625 h 1191508"/>
              <a:gd name="connsiteX29" fmla="*/ 2617096 w 2621858"/>
              <a:gd name="connsiteY29" fmla="*/ 445294 h 1191508"/>
              <a:gd name="connsiteX30" fmla="*/ 2619477 w 2621858"/>
              <a:gd name="connsiteY30" fmla="*/ 457200 h 1191508"/>
              <a:gd name="connsiteX31" fmla="*/ 2619477 w 2621858"/>
              <a:gd name="connsiteY31" fmla="*/ 466725 h 1191508"/>
              <a:gd name="connsiteX32" fmla="*/ 2621858 w 2621858"/>
              <a:gd name="connsiteY32" fmla="*/ 481013 h 1191508"/>
              <a:gd name="connsiteX33" fmla="*/ 2621858 w 2621858"/>
              <a:gd name="connsiteY33" fmla="*/ 495300 h 1191508"/>
              <a:gd name="connsiteX34" fmla="*/ 2621858 w 2621858"/>
              <a:gd name="connsiteY34" fmla="*/ 504825 h 1191508"/>
              <a:gd name="connsiteX35" fmla="*/ 2621858 w 2621858"/>
              <a:gd name="connsiteY35" fmla="*/ 521494 h 1191508"/>
              <a:gd name="connsiteX36" fmla="*/ 2621858 w 2621858"/>
              <a:gd name="connsiteY36" fmla="*/ 542925 h 1191508"/>
              <a:gd name="connsiteX37" fmla="*/ 2621858 w 2621858"/>
              <a:gd name="connsiteY37" fmla="*/ 557213 h 1191508"/>
              <a:gd name="connsiteX38" fmla="*/ 2621858 w 2621858"/>
              <a:gd name="connsiteY38" fmla="*/ 571500 h 1191508"/>
              <a:gd name="connsiteX39" fmla="*/ 2619477 w 2621858"/>
              <a:gd name="connsiteY39" fmla="*/ 585788 h 1191508"/>
              <a:gd name="connsiteX40" fmla="*/ 2619477 w 2621858"/>
              <a:gd name="connsiteY40" fmla="*/ 595313 h 1191508"/>
              <a:gd name="connsiteX41" fmla="*/ 2619477 w 2621858"/>
              <a:gd name="connsiteY41" fmla="*/ 609600 h 1191508"/>
              <a:gd name="connsiteX42" fmla="*/ 2617096 w 2621858"/>
              <a:gd name="connsiteY42" fmla="*/ 631031 h 1191508"/>
              <a:gd name="connsiteX43" fmla="*/ 2617096 w 2621858"/>
              <a:gd name="connsiteY43" fmla="*/ 642938 h 1191508"/>
              <a:gd name="connsiteX44" fmla="*/ 2614715 w 2621858"/>
              <a:gd name="connsiteY44" fmla="*/ 654844 h 1191508"/>
              <a:gd name="connsiteX45" fmla="*/ 2612333 w 2621858"/>
              <a:gd name="connsiteY45" fmla="*/ 666750 h 1191508"/>
              <a:gd name="connsiteX46" fmla="*/ 2612333 w 2621858"/>
              <a:gd name="connsiteY46" fmla="*/ 681038 h 1191508"/>
              <a:gd name="connsiteX47" fmla="*/ 2607571 w 2621858"/>
              <a:gd name="connsiteY47" fmla="*/ 700088 h 1191508"/>
              <a:gd name="connsiteX48" fmla="*/ 2607571 w 2621858"/>
              <a:gd name="connsiteY48" fmla="*/ 700088 h 1191508"/>
              <a:gd name="connsiteX49" fmla="*/ 2605190 w 2621858"/>
              <a:gd name="connsiteY49" fmla="*/ 719138 h 1191508"/>
              <a:gd name="connsiteX50" fmla="*/ 2605190 w 2621858"/>
              <a:gd name="connsiteY50" fmla="*/ 726281 h 1191508"/>
              <a:gd name="connsiteX51" fmla="*/ 2602808 w 2621858"/>
              <a:gd name="connsiteY51" fmla="*/ 731044 h 1191508"/>
              <a:gd name="connsiteX52" fmla="*/ 2507558 w 2621858"/>
              <a:gd name="connsiteY52" fmla="*/ 762000 h 1191508"/>
              <a:gd name="connsiteX53" fmla="*/ 2369446 w 2621858"/>
              <a:gd name="connsiteY53" fmla="*/ 816769 h 1191508"/>
              <a:gd name="connsiteX54" fmla="*/ 2286102 w 2621858"/>
              <a:gd name="connsiteY54" fmla="*/ 854869 h 1191508"/>
              <a:gd name="connsiteX55" fmla="*/ 2174183 w 2621858"/>
              <a:gd name="connsiteY55" fmla="*/ 907256 h 1191508"/>
              <a:gd name="connsiteX56" fmla="*/ 2112271 w 2621858"/>
              <a:gd name="connsiteY56" fmla="*/ 933450 h 1191508"/>
              <a:gd name="connsiteX57" fmla="*/ 2293246 w 2621858"/>
              <a:gd name="connsiteY57" fmla="*/ 938213 h 1191508"/>
              <a:gd name="connsiteX58" fmla="*/ 2369446 w 2621858"/>
              <a:gd name="connsiteY58" fmla="*/ 935831 h 1191508"/>
              <a:gd name="connsiteX59" fmla="*/ 2443265 w 2621858"/>
              <a:gd name="connsiteY59" fmla="*/ 940594 h 1191508"/>
              <a:gd name="connsiteX60" fmla="*/ 2438502 w 2621858"/>
              <a:gd name="connsiteY60" fmla="*/ 973931 h 1191508"/>
              <a:gd name="connsiteX61" fmla="*/ 2448027 w 2621858"/>
              <a:gd name="connsiteY61" fmla="*/ 978694 h 1191508"/>
              <a:gd name="connsiteX62" fmla="*/ 2502796 w 2621858"/>
              <a:gd name="connsiteY62" fmla="*/ 985838 h 1191508"/>
              <a:gd name="connsiteX63" fmla="*/ 2481365 w 2621858"/>
              <a:gd name="connsiteY63" fmla="*/ 1009650 h 1191508"/>
              <a:gd name="connsiteX64" fmla="*/ 2457552 w 2621858"/>
              <a:gd name="connsiteY64" fmla="*/ 1031081 h 1191508"/>
              <a:gd name="connsiteX65" fmla="*/ 2428977 w 2621858"/>
              <a:gd name="connsiteY65" fmla="*/ 1045369 h 1191508"/>
              <a:gd name="connsiteX66" fmla="*/ 2386115 w 2621858"/>
              <a:gd name="connsiteY66" fmla="*/ 1050131 h 1191508"/>
              <a:gd name="connsiteX67" fmla="*/ 2178946 w 2621858"/>
              <a:gd name="connsiteY67" fmla="*/ 1081088 h 1191508"/>
              <a:gd name="connsiteX68" fmla="*/ 1909865 w 2621858"/>
              <a:gd name="connsiteY68" fmla="*/ 1102519 h 1191508"/>
              <a:gd name="connsiteX69" fmla="*/ 1557440 w 2621858"/>
              <a:gd name="connsiteY69" fmla="*/ 1114425 h 1191508"/>
              <a:gd name="connsiteX70" fmla="*/ 1257402 w 2621858"/>
              <a:gd name="connsiteY70" fmla="*/ 1114425 h 1191508"/>
              <a:gd name="connsiteX71" fmla="*/ 1166227 w 2621858"/>
              <a:gd name="connsiteY71" fmla="*/ 1111012 h 1191508"/>
              <a:gd name="connsiteX72" fmla="*/ 202928 w 2621858"/>
              <a:gd name="connsiteY72" fmla="*/ 1186805 h 1191508"/>
              <a:gd name="connsiteX73" fmla="*/ 0 w 2621858"/>
              <a:gd name="connsiteY73" fmla="*/ 1169690 h 1191508"/>
              <a:gd name="connsiteX74" fmla="*/ 192219 w 2621858"/>
              <a:gd name="connsiteY74" fmla="*/ 855328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0 w 2627678"/>
              <a:gd name="connsiteY74" fmla="*/ 344339 h 1191508"/>
              <a:gd name="connsiteX0" fmla="*/ 2393450 w 2629193"/>
              <a:gd name="connsiteY0" fmla="*/ 0 h 1191508"/>
              <a:gd name="connsiteX1" fmla="*/ 2445837 w 2629193"/>
              <a:gd name="connsiteY1" fmla="*/ 19050 h 1191508"/>
              <a:gd name="connsiteX2" fmla="*/ 2469650 w 2629193"/>
              <a:gd name="connsiteY2" fmla="*/ 33338 h 1191508"/>
              <a:gd name="connsiteX3" fmla="*/ 2481556 w 2629193"/>
              <a:gd name="connsiteY3" fmla="*/ 42863 h 1191508"/>
              <a:gd name="connsiteX4" fmla="*/ 2493462 w 2629193"/>
              <a:gd name="connsiteY4" fmla="*/ 59531 h 1191508"/>
              <a:gd name="connsiteX5" fmla="*/ 2502987 w 2629193"/>
              <a:gd name="connsiteY5" fmla="*/ 69056 h 1191508"/>
              <a:gd name="connsiteX6" fmla="*/ 2512512 w 2629193"/>
              <a:gd name="connsiteY6" fmla="*/ 78581 h 1191508"/>
              <a:gd name="connsiteX7" fmla="*/ 2522037 w 2629193"/>
              <a:gd name="connsiteY7" fmla="*/ 92869 h 1191508"/>
              <a:gd name="connsiteX8" fmla="*/ 2531562 w 2629193"/>
              <a:gd name="connsiteY8" fmla="*/ 109538 h 1191508"/>
              <a:gd name="connsiteX9" fmla="*/ 2538706 w 2629193"/>
              <a:gd name="connsiteY9" fmla="*/ 123825 h 1191508"/>
              <a:gd name="connsiteX10" fmla="*/ 2548231 w 2629193"/>
              <a:gd name="connsiteY10" fmla="*/ 135731 h 1191508"/>
              <a:gd name="connsiteX11" fmla="*/ 2552993 w 2629193"/>
              <a:gd name="connsiteY11" fmla="*/ 150019 h 1191508"/>
              <a:gd name="connsiteX12" fmla="*/ 2562518 w 2629193"/>
              <a:gd name="connsiteY12" fmla="*/ 166688 h 1191508"/>
              <a:gd name="connsiteX13" fmla="*/ 2569662 w 2629193"/>
              <a:gd name="connsiteY13" fmla="*/ 183356 h 1191508"/>
              <a:gd name="connsiteX14" fmla="*/ 2574425 w 2629193"/>
              <a:gd name="connsiteY14" fmla="*/ 202406 h 1191508"/>
              <a:gd name="connsiteX15" fmla="*/ 2583950 w 2629193"/>
              <a:gd name="connsiteY15" fmla="*/ 223838 h 1191508"/>
              <a:gd name="connsiteX16" fmla="*/ 2588712 w 2629193"/>
              <a:gd name="connsiteY16" fmla="*/ 238125 h 1191508"/>
              <a:gd name="connsiteX17" fmla="*/ 2593475 w 2629193"/>
              <a:gd name="connsiteY17" fmla="*/ 252413 h 1191508"/>
              <a:gd name="connsiteX18" fmla="*/ 2595856 w 2629193"/>
              <a:gd name="connsiteY18" fmla="*/ 264319 h 1191508"/>
              <a:gd name="connsiteX19" fmla="*/ 2600618 w 2629193"/>
              <a:gd name="connsiteY19" fmla="*/ 278606 h 1191508"/>
              <a:gd name="connsiteX20" fmla="*/ 2605381 w 2629193"/>
              <a:gd name="connsiteY20" fmla="*/ 297656 h 1191508"/>
              <a:gd name="connsiteX21" fmla="*/ 2605381 w 2629193"/>
              <a:gd name="connsiteY21" fmla="*/ 304800 h 1191508"/>
              <a:gd name="connsiteX22" fmla="*/ 2607762 w 2629193"/>
              <a:gd name="connsiteY22" fmla="*/ 319088 h 1191508"/>
              <a:gd name="connsiteX23" fmla="*/ 2612525 w 2629193"/>
              <a:gd name="connsiteY23" fmla="*/ 330994 h 1191508"/>
              <a:gd name="connsiteX24" fmla="*/ 2612525 w 2629193"/>
              <a:gd name="connsiteY24" fmla="*/ 345281 h 1191508"/>
              <a:gd name="connsiteX25" fmla="*/ 2612525 w 2629193"/>
              <a:gd name="connsiteY25" fmla="*/ 345281 h 1191508"/>
              <a:gd name="connsiteX26" fmla="*/ 2619668 w 2629193"/>
              <a:gd name="connsiteY26" fmla="*/ 385763 h 1191508"/>
              <a:gd name="connsiteX27" fmla="*/ 2622050 w 2629193"/>
              <a:gd name="connsiteY27" fmla="*/ 411956 h 1191508"/>
              <a:gd name="connsiteX28" fmla="*/ 2624431 w 2629193"/>
              <a:gd name="connsiteY28" fmla="*/ 428625 h 1191508"/>
              <a:gd name="connsiteX29" fmla="*/ 2624431 w 2629193"/>
              <a:gd name="connsiteY29" fmla="*/ 445294 h 1191508"/>
              <a:gd name="connsiteX30" fmla="*/ 2626812 w 2629193"/>
              <a:gd name="connsiteY30" fmla="*/ 457200 h 1191508"/>
              <a:gd name="connsiteX31" fmla="*/ 2626812 w 2629193"/>
              <a:gd name="connsiteY31" fmla="*/ 466725 h 1191508"/>
              <a:gd name="connsiteX32" fmla="*/ 2629193 w 2629193"/>
              <a:gd name="connsiteY32" fmla="*/ 481013 h 1191508"/>
              <a:gd name="connsiteX33" fmla="*/ 2629193 w 2629193"/>
              <a:gd name="connsiteY33" fmla="*/ 495300 h 1191508"/>
              <a:gd name="connsiteX34" fmla="*/ 2629193 w 2629193"/>
              <a:gd name="connsiteY34" fmla="*/ 504825 h 1191508"/>
              <a:gd name="connsiteX35" fmla="*/ 2629193 w 2629193"/>
              <a:gd name="connsiteY35" fmla="*/ 521494 h 1191508"/>
              <a:gd name="connsiteX36" fmla="*/ 2629193 w 2629193"/>
              <a:gd name="connsiteY36" fmla="*/ 542925 h 1191508"/>
              <a:gd name="connsiteX37" fmla="*/ 2629193 w 2629193"/>
              <a:gd name="connsiteY37" fmla="*/ 557213 h 1191508"/>
              <a:gd name="connsiteX38" fmla="*/ 2629193 w 2629193"/>
              <a:gd name="connsiteY38" fmla="*/ 571500 h 1191508"/>
              <a:gd name="connsiteX39" fmla="*/ 2626812 w 2629193"/>
              <a:gd name="connsiteY39" fmla="*/ 585788 h 1191508"/>
              <a:gd name="connsiteX40" fmla="*/ 2626812 w 2629193"/>
              <a:gd name="connsiteY40" fmla="*/ 595313 h 1191508"/>
              <a:gd name="connsiteX41" fmla="*/ 2626812 w 2629193"/>
              <a:gd name="connsiteY41" fmla="*/ 609600 h 1191508"/>
              <a:gd name="connsiteX42" fmla="*/ 2624431 w 2629193"/>
              <a:gd name="connsiteY42" fmla="*/ 631031 h 1191508"/>
              <a:gd name="connsiteX43" fmla="*/ 2624431 w 2629193"/>
              <a:gd name="connsiteY43" fmla="*/ 642938 h 1191508"/>
              <a:gd name="connsiteX44" fmla="*/ 2622050 w 2629193"/>
              <a:gd name="connsiteY44" fmla="*/ 654844 h 1191508"/>
              <a:gd name="connsiteX45" fmla="*/ 2619668 w 2629193"/>
              <a:gd name="connsiteY45" fmla="*/ 666750 h 1191508"/>
              <a:gd name="connsiteX46" fmla="*/ 2619668 w 2629193"/>
              <a:gd name="connsiteY46" fmla="*/ 681038 h 1191508"/>
              <a:gd name="connsiteX47" fmla="*/ 2614906 w 2629193"/>
              <a:gd name="connsiteY47" fmla="*/ 700088 h 1191508"/>
              <a:gd name="connsiteX48" fmla="*/ 2614906 w 2629193"/>
              <a:gd name="connsiteY48" fmla="*/ 700088 h 1191508"/>
              <a:gd name="connsiteX49" fmla="*/ 2612525 w 2629193"/>
              <a:gd name="connsiteY49" fmla="*/ 719138 h 1191508"/>
              <a:gd name="connsiteX50" fmla="*/ 2612525 w 2629193"/>
              <a:gd name="connsiteY50" fmla="*/ 726281 h 1191508"/>
              <a:gd name="connsiteX51" fmla="*/ 2610143 w 2629193"/>
              <a:gd name="connsiteY51" fmla="*/ 731044 h 1191508"/>
              <a:gd name="connsiteX52" fmla="*/ 2514893 w 2629193"/>
              <a:gd name="connsiteY52" fmla="*/ 762000 h 1191508"/>
              <a:gd name="connsiteX53" fmla="*/ 2376781 w 2629193"/>
              <a:gd name="connsiteY53" fmla="*/ 816769 h 1191508"/>
              <a:gd name="connsiteX54" fmla="*/ 2293437 w 2629193"/>
              <a:gd name="connsiteY54" fmla="*/ 854869 h 1191508"/>
              <a:gd name="connsiteX55" fmla="*/ 2181518 w 2629193"/>
              <a:gd name="connsiteY55" fmla="*/ 907256 h 1191508"/>
              <a:gd name="connsiteX56" fmla="*/ 2119606 w 2629193"/>
              <a:gd name="connsiteY56" fmla="*/ 933450 h 1191508"/>
              <a:gd name="connsiteX57" fmla="*/ 2300581 w 2629193"/>
              <a:gd name="connsiteY57" fmla="*/ 938213 h 1191508"/>
              <a:gd name="connsiteX58" fmla="*/ 2376781 w 2629193"/>
              <a:gd name="connsiteY58" fmla="*/ 935831 h 1191508"/>
              <a:gd name="connsiteX59" fmla="*/ 2450600 w 2629193"/>
              <a:gd name="connsiteY59" fmla="*/ 940594 h 1191508"/>
              <a:gd name="connsiteX60" fmla="*/ 2445837 w 2629193"/>
              <a:gd name="connsiteY60" fmla="*/ 973931 h 1191508"/>
              <a:gd name="connsiteX61" fmla="*/ 2455362 w 2629193"/>
              <a:gd name="connsiteY61" fmla="*/ 978694 h 1191508"/>
              <a:gd name="connsiteX62" fmla="*/ 2510131 w 2629193"/>
              <a:gd name="connsiteY62" fmla="*/ 985838 h 1191508"/>
              <a:gd name="connsiteX63" fmla="*/ 2488700 w 2629193"/>
              <a:gd name="connsiteY63" fmla="*/ 1009650 h 1191508"/>
              <a:gd name="connsiteX64" fmla="*/ 2464887 w 2629193"/>
              <a:gd name="connsiteY64" fmla="*/ 1031081 h 1191508"/>
              <a:gd name="connsiteX65" fmla="*/ 2436312 w 2629193"/>
              <a:gd name="connsiteY65" fmla="*/ 1045369 h 1191508"/>
              <a:gd name="connsiteX66" fmla="*/ 2393450 w 2629193"/>
              <a:gd name="connsiteY66" fmla="*/ 1050131 h 1191508"/>
              <a:gd name="connsiteX67" fmla="*/ 2186281 w 2629193"/>
              <a:gd name="connsiteY67" fmla="*/ 1081088 h 1191508"/>
              <a:gd name="connsiteX68" fmla="*/ 1917200 w 2629193"/>
              <a:gd name="connsiteY68" fmla="*/ 1102519 h 1191508"/>
              <a:gd name="connsiteX69" fmla="*/ 1564775 w 2629193"/>
              <a:gd name="connsiteY69" fmla="*/ 1114425 h 1191508"/>
              <a:gd name="connsiteX70" fmla="*/ 1264737 w 2629193"/>
              <a:gd name="connsiteY70" fmla="*/ 1114425 h 1191508"/>
              <a:gd name="connsiteX71" fmla="*/ 1173562 w 2629193"/>
              <a:gd name="connsiteY71" fmla="*/ 1111012 h 1191508"/>
              <a:gd name="connsiteX72" fmla="*/ 210263 w 2629193"/>
              <a:gd name="connsiteY72" fmla="*/ 1186805 h 1191508"/>
              <a:gd name="connsiteX73" fmla="*/ 7335 w 2629193"/>
              <a:gd name="connsiteY73" fmla="*/ 1169690 h 1191508"/>
              <a:gd name="connsiteX74" fmla="*/ 0 w 2629193"/>
              <a:gd name="connsiteY74" fmla="*/ 485113 h 1191508"/>
              <a:gd name="connsiteX75" fmla="*/ 1515 w 2629193"/>
              <a:gd name="connsiteY75" fmla="*/ 344339 h 1191508"/>
              <a:gd name="connsiteX0" fmla="*/ 2393450 w 2629193"/>
              <a:gd name="connsiteY0" fmla="*/ 0 h 1191508"/>
              <a:gd name="connsiteX1" fmla="*/ 2445837 w 2629193"/>
              <a:gd name="connsiteY1" fmla="*/ 19050 h 1191508"/>
              <a:gd name="connsiteX2" fmla="*/ 2469650 w 2629193"/>
              <a:gd name="connsiteY2" fmla="*/ 33338 h 1191508"/>
              <a:gd name="connsiteX3" fmla="*/ 2481556 w 2629193"/>
              <a:gd name="connsiteY3" fmla="*/ 42863 h 1191508"/>
              <a:gd name="connsiteX4" fmla="*/ 2493462 w 2629193"/>
              <a:gd name="connsiteY4" fmla="*/ 59531 h 1191508"/>
              <a:gd name="connsiteX5" fmla="*/ 2502987 w 2629193"/>
              <a:gd name="connsiteY5" fmla="*/ 69056 h 1191508"/>
              <a:gd name="connsiteX6" fmla="*/ 2512512 w 2629193"/>
              <a:gd name="connsiteY6" fmla="*/ 78581 h 1191508"/>
              <a:gd name="connsiteX7" fmla="*/ 2522037 w 2629193"/>
              <a:gd name="connsiteY7" fmla="*/ 92869 h 1191508"/>
              <a:gd name="connsiteX8" fmla="*/ 2531562 w 2629193"/>
              <a:gd name="connsiteY8" fmla="*/ 109538 h 1191508"/>
              <a:gd name="connsiteX9" fmla="*/ 2538706 w 2629193"/>
              <a:gd name="connsiteY9" fmla="*/ 123825 h 1191508"/>
              <a:gd name="connsiteX10" fmla="*/ 2548231 w 2629193"/>
              <a:gd name="connsiteY10" fmla="*/ 135731 h 1191508"/>
              <a:gd name="connsiteX11" fmla="*/ 2552993 w 2629193"/>
              <a:gd name="connsiteY11" fmla="*/ 150019 h 1191508"/>
              <a:gd name="connsiteX12" fmla="*/ 2562518 w 2629193"/>
              <a:gd name="connsiteY12" fmla="*/ 166688 h 1191508"/>
              <a:gd name="connsiteX13" fmla="*/ 2569662 w 2629193"/>
              <a:gd name="connsiteY13" fmla="*/ 183356 h 1191508"/>
              <a:gd name="connsiteX14" fmla="*/ 2574425 w 2629193"/>
              <a:gd name="connsiteY14" fmla="*/ 202406 h 1191508"/>
              <a:gd name="connsiteX15" fmla="*/ 2583950 w 2629193"/>
              <a:gd name="connsiteY15" fmla="*/ 223838 h 1191508"/>
              <a:gd name="connsiteX16" fmla="*/ 2588712 w 2629193"/>
              <a:gd name="connsiteY16" fmla="*/ 238125 h 1191508"/>
              <a:gd name="connsiteX17" fmla="*/ 2593475 w 2629193"/>
              <a:gd name="connsiteY17" fmla="*/ 252413 h 1191508"/>
              <a:gd name="connsiteX18" fmla="*/ 2595856 w 2629193"/>
              <a:gd name="connsiteY18" fmla="*/ 264319 h 1191508"/>
              <a:gd name="connsiteX19" fmla="*/ 2600618 w 2629193"/>
              <a:gd name="connsiteY19" fmla="*/ 278606 h 1191508"/>
              <a:gd name="connsiteX20" fmla="*/ 2605381 w 2629193"/>
              <a:gd name="connsiteY20" fmla="*/ 297656 h 1191508"/>
              <a:gd name="connsiteX21" fmla="*/ 2605381 w 2629193"/>
              <a:gd name="connsiteY21" fmla="*/ 304800 h 1191508"/>
              <a:gd name="connsiteX22" fmla="*/ 2607762 w 2629193"/>
              <a:gd name="connsiteY22" fmla="*/ 319088 h 1191508"/>
              <a:gd name="connsiteX23" fmla="*/ 2612525 w 2629193"/>
              <a:gd name="connsiteY23" fmla="*/ 330994 h 1191508"/>
              <a:gd name="connsiteX24" fmla="*/ 2612525 w 2629193"/>
              <a:gd name="connsiteY24" fmla="*/ 345281 h 1191508"/>
              <a:gd name="connsiteX25" fmla="*/ 2612525 w 2629193"/>
              <a:gd name="connsiteY25" fmla="*/ 345281 h 1191508"/>
              <a:gd name="connsiteX26" fmla="*/ 2619668 w 2629193"/>
              <a:gd name="connsiteY26" fmla="*/ 385763 h 1191508"/>
              <a:gd name="connsiteX27" fmla="*/ 2622050 w 2629193"/>
              <a:gd name="connsiteY27" fmla="*/ 411956 h 1191508"/>
              <a:gd name="connsiteX28" fmla="*/ 2624431 w 2629193"/>
              <a:gd name="connsiteY28" fmla="*/ 428625 h 1191508"/>
              <a:gd name="connsiteX29" fmla="*/ 2624431 w 2629193"/>
              <a:gd name="connsiteY29" fmla="*/ 445294 h 1191508"/>
              <a:gd name="connsiteX30" fmla="*/ 2626812 w 2629193"/>
              <a:gd name="connsiteY30" fmla="*/ 457200 h 1191508"/>
              <a:gd name="connsiteX31" fmla="*/ 2626812 w 2629193"/>
              <a:gd name="connsiteY31" fmla="*/ 466725 h 1191508"/>
              <a:gd name="connsiteX32" fmla="*/ 2629193 w 2629193"/>
              <a:gd name="connsiteY32" fmla="*/ 481013 h 1191508"/>
              <a:gd name="connsiteX33" fmla="*/ 2629193 w 2629193"/>
              <a:gd name="connsiteY33" fmla="*/ 495300 h 1191508"/>
              <a:gd name="connsiteX34" fmla="*/ 2629193 w 2629193"/>
              <a:gd name="connsiteY34" fmla="*/ 504825 h 1191508"/>
              <a:gd name="connsiteX35" fmla="*/ 2629193 w 2629193"/>
              <a:gd name="connsiteY35" fmla="*/ 521494 h 1191508"/>
              <a:gd name="connsiteX36" fmla="*/ 2629193 w 2629193"/>
              <a:gd name="connsiteY36" fmla="*/ 542925 h 1191508"/>
              <a:gd name="connsiteX37" fmla="*/ 2629193 w 2629193"/>
              <a:gd name="connsiteY37" fmla="*/ 557213 h 1191508"/>
              <a:gd name="connsiteX38" fmla="*/ 2629193 w 2629193"/>
              <a:gd name="connsiteY38" fmla="*/ 571500 h 1191508"/>
              <a:gd name="connsiteX39" fmla="*/ 2626812 w 2629193"/>
              <a:gd name="connsiteY39" fmla="*/ 585788 h 1191508"/>
              <a:gd name="connsiteX40" fmla="*/ 2626812 w 2629193"/>
              <a:gd name="connsiteY40" fmla="*/ 595313 h 1191508"/>
              <a:gd name="connsiteX41" fmla="*/ 2626812 w 2629193"/>
              <a:gd name="connsiteY41" fmla="*/ 609600 h 1191508"/>
              <a:gd name="connsiteX42" fmla="*/ 2624431 w 2629193"/>
              <a:gd name="connsiteY42" fmla="*/ 631031 h 1191508"/>
              <a:gd name="connsiteX43" fmla="*/ 2624431 w 2629193"/>
              <a:gd name="connsiteY43" fmla="*/ 642938 h 1191508"/>
              <a:gd name="connsiteX44" fmla="*/ 2622050 w 2629193"/>
              <a:gd name="connsiteY44" fmla="*/ 654844 h 1191508"/>
              <a:gd name="connsiteX45" fmla="*/ 2619668 w 2629193"/>
              <a:gd name="connsiteY45" fmla="*/ 666750 h 1191508"/>
              <a:gd name="connsiteX46" fmla="*/ 2619668 w 2629193"/>
              <a:gd name="connsiteY46" fmla="*/ 681038 h 1191508"/>
              <a:gd name="connsiteX47" fmla="*/ 2614906 w 2629193"/>
              <a:gd name="connsiteY47" fmla="*/ 700088 h 1191508"/>
              <a:gd name="connsiteX48" fmla="*/ 2614906 w 2629193"/>
              <a:gd name="connsiteY48" fmla="*/ 700088 h 1191508"/>
              <a:gd name="connsiteX49" fmla="*/ 2612525 w 2629193"/>
              <a:gd name="connsiteY49" fmla="*/ 719138 h 1191508"/>
              <a:gd name="connsiteX50" fmla="*/ 2612525 w 2629193"/>
              <a:gd name="connsiteY50" fmla="*/ 726281 h 1191508"/>
              <a:gd name="connsiteX51" fmla="*/ 2610143 w 2629193"/>
              <a:gd name="connsiteY51" fmla="*/ 731044 h 1191508"/>
              <a:gd name="connsiteX52" fmla="*/ 2514893 w 2629193"/>
              <a:gd name="connsiteY52" fmla="*/ 762000 h 1191508"/>
              <a:gd name="connsiteX53" fmla="*/ 2376781 w 2629193"/>
              <a:gd name="connsiteY53" fmla="*/ 816769 h 1191508"/>
              <a:gd name="connsiteX54" fmla="*/ 2293437 w 2629193"/>
              <a:gd name="connsiteY54" fmla="*/ 854869 h 1191508"/>
              <a:gd name="connsiteX55" fmla="*/ 2181518 w 2629193"/>
              <a:gd name="connsiteY55" fmla="*/ 907256 h 1191508"/>
              <a:gd name="connsiteX56" fmla="*/ 2119606 w 2629193"/>
              <a:gd name="connsiteY56" fmla="*/ 933450 h 1191508"/>
              <a:gd name="connsiteX57" fmla="*/ 2300581 w 2629193"/>
              <a:gd name="connsiteY57" fmla="*/ 938213 h 1191508"/>
              <a:gd name="connsiteX58" fmla="*/ 2376781 w 2629193"/>
              <a:gd name="connsiteY58" fmla="*/ 935831 h 1191508"/>
              <a:gd name="connsiteX59" fmla="*/ 2450600 w 2629193"/>
              <a:gd name="connsiteY59" fmla="*/ 940594 h 1191508"/>
              <a:gd name="connsiteX60" fmla="*/ 2445837 w 2629193"/>
              <a:gd name="connsiteY60" fmla="*/ 973931 h 1191508"/>
              <a:gd name="connsiteX61" fmla="*/ 2455362 w 2629193"/>
              <a:gd name="connsiteY61" fmla="*/ 978694 h 1191508"/>
              <a:gd name="connsiteX62" fmla="*/ 2510131 w 2629193"/>
              <a:gd name="connsiteY62" fmla="*/ 985838 h 1191508"/>
              <a:gd name="connsiteX63" fmla="*/ 2488700 w 2629193"/>
              <a:gd name="connsiteY63" fmla="*/ 1009650 h 1191508"/>
              <a:gd name="connsiteX64" fmla="*/ 2464887 w 2629193"/>
              <a:gd name="connsiteY64" fmla="*/ 1031081 h 1191508"/>
              <a:gd name="connsiteX65" fmla="*/ 2436312 w 2629193"/>
              <a:gd name="connsiteY65" fmla="*/ 1045369 h 1191508"/>
              <a:gd name="connsiteX66" fmla="*/ 2393450 w 2629193"/>
              <a:gd name="connsiteY66" fmla="*/ 1050131 h 1191508"/>
              <a:gd name="connsiteX67" fmla="*/ 2186281 w 2629193"/>
              <a:gd name="connsiteY67" fmla="*/ 1081088 h 1191508"/>
              <a:gd name="connsiteX68" fmla="*/ 1917200 w 2629193"/>
              <a:gd name="connsiteY68" fmla="*/ 1102519 h 1191508"/>
              <a:gd name="connsiteX69" fmla="*/ 1564775 w 2629193"/>
              <a:gd name="connsiteY69" fmla="*/ 1114425 h 1191508"/>
              <a:gd name="connsiteX70" fmla="*/ 1264737 w 2629193"/>
              <a:gd name="connsiteY70" fmla="*/ 1114425 h 1191508"/>
              <a:gd name="connsiteX71" fmla="*/ 1173562 w 2629193"/>
              <a:gd name="connsiteY71" fmla="*/ 1111012 h 1191508"/>
              <a:gd name="connsiteX72" fmla="*/ 210263 w 2629193"/>
              <a:gd name="connsiteY72" fmla="*/ 1186805 h 1191508"/>
              <a:gd name="connsiteX73" fmla="*/ 7335 w 2629193"/>
              <a:gd name="connsiteY73" fmla="*/ 1169690 h 1191508"/>
              <a:gd name="connsiteX74" fmla="*/ 2446 w 2629193"/>
              <a:gd name="connsiteY74" fmla="*/ 556016 h 1191508"/>
              <a:gd name="connsiteX75" fmla="*/ 0 w 2629193"/>
              <a:gd name="connsiteY75" fmla="*/ 485113 h 1191508"/>
              <a:gd name="connsiteX76" fmla="*/ 1515 w 2629193"/>
              <a:gd name="connsiteY76" fmla="*/ 344339 h 1191508"/>
              <a:gd name="connsiteX0" fmla="*/ 2401795 w 2637538"/>
              <a:gd name="connsiteY0" fmla="*/ 0 h 1191508"/>
              <a:gd name="connsiteX1" fmla="*/ 2454182 w 2637538"/>
              <a:gd name="connsiteY1" fmla="*/ 19050 h 1191508"/>
              <a:gd name="connsiteX2" fmla="*/ 2477995 w 2637538"/>
              <a:gd name="connsiteY2" fmla="*/ 33338 h 1191508"/>
              <a:gd name="connsiteX3" fmla="*/ 2489901 w 2637538"/>
              <a:gd name="connsiteY3" fmla="*/ 42863 h 1191508"/>
              <a:gd name="connsiteX4" fmla="*/ 2501807 w 2637538"/>
              <a:gd name="connsiteY4" fmla="*/ 59531 h 1191508"/>
              <a:gd name="connsiteX5" fmla="*/ 2511332 w 2637538"/>
              <a:gd name="connsiteY5" fmla="*/ 69056 h 1191508"/>
              <a:gd name="connsiteX6" fmla="*/ 2520857 w 2637538"/>
              <a:gd name="connsiteY6" fmla="*/ 78581 h 1191508"/>
              <a:gd name="connsiteX7" fmla="*/ 2530382 w 2637538"/>
              <a:gd name="connsiteY7" fmla="*/ 92869 h 1191508"/>
              <a:gd name="connsiteX8" fmla="*/ 2539907 w 2637538"/>
              <a:gd name="connsiteY8" fmla="*/ 109538 h 1191508"/>
              <a:gd name="connsiteX9" fmla="*/ 2547051 w 2637538"/>
              <a:gd name="connsiteY9" fmla="*/ 123825 h 1191508"/>
              <a:gd name="connsiteX10" fmla="*/ 2556576 w 2637538"/>
              <a:gd name="connsiteY10" fmla="*/ 135731 h 1191508"/>
              <a:gd name="connsiteX11" fmla="*/ 2561338 w 2637538"/>
              <a:gd name="connsiteY11" fmla="*/ 150019 h 1191508"/>
              <a:gd name="connsiteX12" fmla="*/ 2570863 w 2637538"/>
              <a:gd name="connsiteY12" fmla="*/ 166688 h 1191508"/>
              <a:gd name="connsiteX13" fmla="*/ 2578007 w 2637538"/>
              <a:gd name="connsiteY13" fmla="*/ 183356 h 1191508"/>
              <a:gd name="connsiteX14" fmla="*/ 2582770 w 2637538"/>
              <a:gd name="connsiteY14" fmla="*/ 202406 h 1191508"/>
              <a:gd name="connsiteX15" fmla="*/ 2592295 w 2637538"/>
              <a:gd name="connsiteY15" fmla="*/ 223838 h 1191508"/>
              <a:gd name="connsiteX16" fmla="*/ 2597057 w 2637538"/>
              <a:gd name="connsiteY16" fmla="*/ 238125 h 1191508"/>
              <a:gd name="connsiteX17" fmla="*/ 2601820 w 2637538"/>
              <a:gd name="connsiteY17" fmla="*/ 252413 h 1191508"/>
              <a:gd name="connsiteX18" fmla="*/ 2604201 w 2637538"/>
              <a:gd name="connsiteY18" fmla="*/ 264319 h 1191508"/>
              <a:gd name="connsiteX19" fmla="*/ 2608963 w 2637538"/>
              <a:gd name="connsiteY19" fmla="*/ 278606 h 1191508"/>
              <a:gd name="connsiteX20" fmla="*/ 2613726 w 2637538"/>
              <a:gd name="connsiteY20" fmla="*/ 297656 h 1191508"/>
              <a:gd name="connsiteX21" fmla="*/ 2613726 w 2637538"/>
              <a:gd name="connsiteY21" fmla="*/ 304800 h 1191508"/>
              <a:gd name="connsiteX22" fmla="*/ 2616107 w 2637538"/>
              <a:gd name="connsiteY22" fmla="*/ 319088 h 1191508"/>
              <a:gd name="connsiteX23" fmla="*/ 2620870 w 2637538"/>
              <a:gd name="connsiteY23" fmla="*/ 330994 h 1191508"/>
              <a:gd name="connsiteX24" fmla="*/ 2620870 w 2637538"/>
              <a:gd name="connsiteY24" fmla="*/ 345281 h 1191508"/>
              <a:gd name="connsiteX25" fmla="*/ 2620870 w 2637538"/>
              <a:gd name="connsiteY25" fmla="*/ 345281 h 1191508"/>
              <a:gd name="connsiteX26" fmla="*/ 2628013 w 2637538"/>
              <a:gd name="connsiteY26" fmla="*/ 385763 h 1191508"/>
              <a:gd name="connsiteX27" fmla="*/ 2630395 w 2637538"/>
              <a:gd name="connsiteY27" fmla="*/ 411956 h 1191508"/>
              <a:gd name="connsiteX28" fmla="*/ 2632776 w 2637538"/>
              <a:gd name="connsiteY28" fmla="*/ 428625 h 1191508"/>
              <a:gd name="connsiteX29" fmla="*/ 2632776 w 2637538"/>
              <a:gd name="connsiteY29" fmla="*/ 445294 h 1191508"/>
              <a:gd name="connsiteX30" fmla="*/ 2635157 w 2637538"/>
              <a:gd name="connsiteY30" fmla="*/ 457200 h 1191508"/>
              <a:gd name="connsiteX31" fmla="*/ 2635157 w 2637538"/>
              <a:gd name="connsiteY31" fmla="*/ 466725 h 1191508"/>
              <a:gd name="connsiteX32" fmla="*/ 2637538 w 2637538"/>
              <a:gd name="connsiteY32" fmla="*/ 481013 h 1191508"/>
              <a:gd name="connsiteX33" fmla="*/ 2637538 w 2637538"/>
              <a:gd name="connsiteY33" fmla="*/ 495300 h 1191508"/>
              <a:gd name="connsiteX34" fmla="*/ 2637538 w 2637538"/>
              <a:gd name="connsiteY34" fmla="*/ 504825 h 1191508"/>
              <a:gd name="connsiteX35" fmla="*/ 2637538 w 2637538"/>
              <a:gd name="connsiteY35" fmla="*/ 521494 h 1191508"/>
              <a:gd name="connsiteX36" fmla="*/ 2637538 w 2637538"/>
              <a:gd name="connsiteY36" fmla="*/ 542925 h 1191508"/>
              <a:gd name="connsiteX37" fmla="*/ 2637538 w 2637538"/>
              <a:gd name="connsiteY37" fmla="*/ 557213 h 1191508"/>
              <a:gd name="connsiteX38" fmla="*/ 2637538 w 2637538"/>
              <a:gd name="connsiteY38" fmla="*/ 571500 h 1191508"/>
              <a:gd name="connsiteX39" fmla="*/ 2635157 w 2637538"/>
              <a:gd name="connsiteY39" fmla="*/ 585788 h 1191508"/>
              <a:gd name="connsiteX40" fmla="*/ 2635157 w 2637538"/>
              <a:gd name="connsiteY40" fmla="*/ 595313 h 1191508"/>
              <a:gd name="connsiteX41" fmla="*/ 2635157 w 2637538"/>
              <a:gd name="connsiteY41" fmla="*/ 609600 h 1191508"/>
              <a:gd name="connsiteX42" fmla="*/ 2632776 w 2637538"/>
              <a:gd name="connsiteY42" fmla="*/ 631031 h 1191508"/>
              <a:gd name="connsiteX43" fmla="*/ 2632776 w 2637538"/>
              <a:gd name="connsiteY43" fmla="*/ 642938 h 1191508"/>
              <a:gd name="connsiteX44" fmla="*/ 2630395 w 2637538"/>
              <a:gd name="connsiteY44" fmla="*/ 654844 h 1191508"/>
              <a:gd name="connsiteX45" fmla="*/ 2628013 w 2637538"/>
              <a:gd name="connsiteY45" fmla="*/ 666750 h 1191508"/>
              <a:gd name="connsiteX46" fmla="*/ 2628013 w 2637538"/>
              <a:gd name="connsiteY46" fmla="*/ 681038 h 1191508"/>
              <a:gd name="connsiteX47" fmla="*/ 2623251 w 2637538"/>
              <a:gd name="connsiteY47" fmla="*/ 700088 h 1191508"/>
              <a:gd name="connsiteX48" fmla="*/ 2623251 w 2637538"/>
              <a:gd name="connsiteY48" fmla="*/ 700088 h 1191508"/>
              <a:gd name="connsiteX49" fmla="*/ 2620870 w 2637538"/>
              <a:gd name="connsiteY49" fmla="*/ 719138 h 1191508"/>
              <a:gd name="connsiteX50" fmla="*/ 2620870 w 2637538"/>
              <a:gd name="connsiteY50" fmla="*/ 726281 h 1191508"/>
              <a:gd name="connsiteX51" fmla="*/ 2618488 w 2637538"/>
              <a:gd name="connsiteY51" fmla="*/ 731044 h 1191508"/>
              <a:gd name="connsiteX52" fmla="*/ 2523238 w 2637538"/>
              <a:gd name="connsiteY52" fmla="*/ 762000 h 1191508"/>
              <a:gd name="connsiteX53" fmla="*/ 2385126 w 2637538"/>
              <a:gd name="connsiteY53" fmla="*/ 816769 h 1191508"/>
              <a:gd name="connsiteX54" fmla="*/ 2301782 w 2637538"/>
              <a:gd name="connsiteY54" fmla="*/ 854869 h 1191508"/>
              <a:gd name="connsiteX55" fmla="*/ 2189863 w 2637538"/>
              <a:gd name="connsiteY55" fmla="*/ 907256 h 1191508"/>
              <a:gd name="connsiteX56" fmla="*/ 2127951 w 2637538"/>
              <a:gd name="connsiteY56" fmla="*/ 933450 h 1191508"/>
              <a:gd name="connsiteX57" fmla="*/ 2308926 w 2637538"/>
              <a:gd name="connsiteY57" fmla="*/ 938213 h 1191508"/>
              <a:gd name="connsiteX58" fmla="*/ 2385126 w 2637538"/>
              <a:gd name="connsiteY58" fmla="*/ 935831 h 1191508"/>
              <a:gd name="connsiteX59" fmla="*/ 2458945 w 2637538"/>
              <a:gd name="connsiteY59" fmla="*/ 940594 h 1191508"/>
              <a:gd name="connsiteX60" fmla="*/ 2454182 w 2637538"/>
              <a:gd name="connsiteY60" fmla="*/ 973931 h 1191508"/>
              <a:gd name="connsiteX61" fmla="*/ 2463707 w 2637538"/>
              <a:gd name="connsiteY61" fmla="*/ 978694 h 1191508"/>
              <a:gd name="connsiteX62" fmla="*/ 2518476 w 2637538"/>
              <a:gd name="connsiteY62" fmla="*/ 985838 h 1191508"/>
              <a:gd name="connsiteX63" fmla="*/ 2497045 w 2637538"/>
              <a:gd name="connsiteY63" fmla="*/ 1009650 h 1191508"/>
              <a:gd name="connsiteX64" fmla="*/ 2473232 w 2637538"/>
              <a:gd name="connsiteY64" fmla="*/ 1031081 h 1191508"/>
              <a:gd name="connsiteX65" fmla="*/ 2444657 w 2637538"/>
              <a:gd name="connsiteY65" fmla="*/ 1045369 h 1191508"/>
              <a:gd name="connsiteX66" fmla="*/ 2401795 w 2637538"/>
              <a:gd name="connsiteY66" fmla="*/ 1050131 h 1191508"/>
              <a:gd name="connsiteX67" fmla="*/ 2194626 w 2637538"/>
              <a:gd name="connsiteY67" fmla="*/ 1081088 h 1191508"/>
              <a:gd name="connsiteX68" fmla="*/ 1925545 w 2637538"/>
              <a:gd name="connsiteY68" fmla="*/ 1102519 h 1191508"/>
              <a:gd name="connsiteX69" fmla="*/ 1573120 w 2637538"/>
              <a:gd name="connsiteY69" fmla="*/ 1114425 h 1191508"/>
              <a:gd name="connsiteX70" fmla="*/ 1273082 w 2637538"/>
              <a:gd name="connsiteY70" fmla="*/ 1114425 h 1191508"/>
              <a:gd name="connsiteX71" fmla="*/ 1181907 w 2637538"/>
              <a:gd name="connsiteY71" fmla="*/ 1111012 h 1191508"/>
              <a:gd name="connsiteX72" fmla="*/ 218608 w 2637538"/>
              <a:gd name="connsiteY72" fmla="*/ 1186805 h 1191508"/>
              <a:gd name="connsiteX73" fmla="*/ 15680 w 2637538"/>
              <a:gd name="connsiteY73" fmla="*/ 1169690 h 1191508"/>
              <a:gd name="connsiteX74" fmla="*/ 13236 w 2637538"/>
              <a:gd name="connsiteY74" fmla="*/ 626918 h 1191508"/>
              <a:gd name="connsiteX75" fmla="*/ 10791 w 2637538"/>
              <a:gd name="connsiteY75" fmla="*/ 556016 h 1191508"/>
              <a:gd name="connsiteX76" fmla="*/ 8345 w 2637538"/>
              <a:gd name="connsiteY76" fmla="*/ 485113 h 1191508"/>
              <a:gd name="connsiteX77" fmla="*/ 9860 w 2637538"/>
              <a:gd name="connsiteY77" fmla="*/ 344339 h 1191508"/>
              <a:gd name="connsiteX0" fmla="*/ 2401701 w 2637444"/>
              <a:gd name="connsiteY0" fmla="*/ 0 h 1191508"/>
              <a:gd name="connsiteX1" fmla="*/ 2454088 w 2637444"/>
              <a:gd name="connsiteY1" fmla="*/ 19050 h 1191508"/>
              <a:gd name="connsiteX2" fmla="*/ 2477901 w 2637444"/>
              <a:gd name="connsiteY2" fmla="*/ 33338 h 1191508"/>
              <a:gd name="connsiteX3" fmla="*/ 2489807 w 2637444"/>
              <a:gd name="connsiteY3" fmla="*/ 42863 h 1191508"/>
              <a:gd name="connsiteX4" fmla="*/ 2501713 w 2637444"/>
              <a:gd name="connsiteY4" fmla="*/ 59531 h 1191508"/>
              <a:gd name="connsiteX5" fmla="*/ 2511238 w 2637444"/>
              <a:gd name="connsiteY5" fmla="*/ 69056 h 1191508"/>
              <a:gd name="connsiteX6" fmla="*/ 2520763 w 2637444"/>
              <a:gd name="connsiteY6" fmla="*/ 78581 h 1191508"/>
              <a:gd name="connsiteX7" fmla="*/ 2530288 w 2637444"/>
              <a:gd name="connsiteY7" fmla="*/ 92869 h 1191508"/>
              <a:gd name="connsiteX8" fmla="*/ 2539813 w 2637444"/>
              <a:gd name="connsiteY8" fmla="*/ 109538 h 1191508"/>
              <a:gd name="connsiteX9" fmla="*/ 2546957 w 2637444"/>
              <a:gd name="connsiteY9" fmla="*/ 123825 h 1191508"/>
              <a:gd name="connsiteX10" fmla="*/ 2556482 w 2637444"/>
              <a:gd name="connsiteY10" fmla="*/ 135731 h 1191508"/>
              <a:gd name="connsiteX11" fmla="*/ 2561244 w 2637444"/>
              <a:gd name="connsiteY11" fmla="*/ 150019 h 1191508"/>
              <a:gd name="connsiteX12" fmla="*/ 2570769 w 2637444"/>
              <a:gd name="connsiteY12" fmla="*/ 166688 h 1191508"/>
              <a:gd name="connsiteX13" fmla="*/ 2577913 w 2637444"/>
              <a:gd name="connsiteY13" fmla="*/ 183356 h 1191508"/>
              <a:gd name="connsiteX14" fmla="*/ 2582676 w 2637444"/>
              <a:gd name="connsiteY14" fmla="*/ 202406 h 1191508"/>
              <a:gd name="connsiteX15" fmla="*/ 2592201 w 2637444"/>
              <a:gd name="connsiteY15" fmla="*/ 223838 h 1191508"/>
              <a:gd name="connsiteX16" fmla="*/ 2596963 w 2637444"/>
              <a:gd name="connsiteY16" fmla="*/ 238125 h 1191508"/>
              <a:gd name="connsiteX17" fmla="*/ 2601726 w 2637444"/>
              <a:gd name="connsiteY17" fmla="*/ 252413 h 1191508"/>
              <a:gd name="connsiteX18" fmla="*/ 2604107 w 2637444"/>
              <a:gd name="connsiteY18" fmla="*/ 264319 h 1191508"/>
              <a:gd name="connsiteX19" fmla="*/ 2608869 w 2637444"/>
              <a:gd name="connsiteY19" fmla="*/ 278606 h 1191508"/>
              <a:gd name="connsiteX20" fmla="*/ 2613632 w 2637444"/>
              <a:gd name="connsiteY20" fmla="*/ 297656 h 1191508"/>
              <a:gd name="connsiteX21" fmla="*/ 2613632 w 2637444"/>
              <a:gd name="connsiteY21" fmla="*/ 304800 h 1191508"/>
              <a:gd name="connsiteX22" fmla="*/ 2616013 w 2637444"/>
              <a:gd name="connsiteY22" fmla="*/ 319088 h 1191508"/>
              <a:gd name="connsiteX23" fmla="*/ 2620776 w 2637444"/>
              <a:gd name="connsiteY23" fmla="*/ 330994 h 1191508"/>
              <a:gd name="connsiteX24" fmla="*/ 2620776 w 2637444"/>
              <a:gd name="connsiteY24" fmla="*/ 345281 h 1191508"/>
              <a:gd name="connsiteX25" fmla="*/ 2620776 w 2637444"/>
              <a:gd name="connsiteY25" fmla="*/ 345281 h 1191508"/>
              <a:gd name="connsiteX26" fmla="*/ 2627919 w 2637444"/>
              <a:gd name="connsiteY26" fmla="*/ 385763 h 1191508"/>
              <a:gd name="connsiteX27" fmla="*/ 2630301 w 2637444"/>
              <a:gd name="connsiteY27" fmla="*/ 411956 h 1191508"/>
              <a:gd name="connsiteX28" fmla="*/ 2632682 w 2637444"/>
              <a:gd name="connsiteY28" fmla="*/ 428625 h 1191508"/>
              <a:gd name="connsiteX29" fmla="*/ 2632682 w 2637444"/>
              <a:gd name="connsiteY29" fmla="*/ 445294 h 1191508"/>
              <a:gd name="connsiteX30" fmla="*/ 2635063 w 2637444"/>
              <a:gd name="connsiteY30" fmla="*/ 457200 h 1191508"/>
              <a:gd name="connsiteX31" fmla="*/ 2635063 w 2637444"/>
              <a:gd name="connsiteY31" fmla="*/ 466725 h 1191508"/>
              <a:gd name="connsiteX32" fmla="*/ 2637444 w 2637444"/>
              <a:gd name="connsiteY32" fmla="*/ 481013 h 1191508"/>
              <a:gd name="connsiteX33" fmla="*/ 2637444 w 2637444"/>
              <a:gd name="connsiteY33" fmla="*/ 495300 h 1191508"/>
              <a:gd name="connsiteX34" fmla="*/ 2637444 w 2637444"/>
              <a:gd name="connsiteY34" fmla="*/ 504825 h 1191508"/>
              <a:gd name="connsiteX35" fmla="*/ 2637444 w 2637444"/>
              <a:gd name="connsiteY35" fmla="*/ 521494 h 1191508"/>
              <a:gd name="connsiteX36" fmla="*/ 2637444 w 2637444"/>
              <a:gd name="connsiteY36" fmla="*/ 542925 h 1191508"/>
              <a:gd name="connsiteX37" fmla="*/ 2637444 w 2637444"/>
              <a:gd name="connsiteY37" fmla="*/ 557213 h 1191508"/>
              <a:gd name="connsiteX38" fmla="*/ 2637444 w 2637444"/>
              <a:gd name="connsiteY38" fmla="*/ 571500 h 1191508"/>
              <a:gd name="connsiteX39" fmla="*/ 2635063 w 2637444"/>
              <a:gd name="connsiteY39" fmla="*/ 585788 h 1191508"/>
              <a:gd name="connsiteX40" fmla="*/ 2635063 w 2637444"/>
              <a:gd name="connsiteY40" fmla="*/ 595313 h 1191508"/>
              <a:gd name="connsiteX41" fmla="*/ 2635063 w 2637444"/>
              <a:gd name="connsiteY41" fmla="*/ 609600 h 1191508"/>
              <a:gd name="connsiteX42" fmla="*/ 2632682 w 2637444"/>
              <a:gd name="connsiteY42" fmla="*/ 631031 h 1191508"/>
              <a:gd name="connsiteX43" fmla="*/ 2632682 w 2637444"/>
              <a:gd name="connsiteY43" fmla="*/ 642938 h 1191508"/>
              <a:gd name="connsiteX44" fmla="*/ 2630301 w 2637444"/>
              <a:gd name="connsiteY44" fmla="*/ 654844 h 1191508"/>
              <a:gd name="connsiteX45" fmla="*/ 2627919 w 2637444"/>
              <a:gd name="connsiteY45" fmla="*/ 666750 h 1191508"/>
              <a:gd name="connsiteX46" fmla="*/ 2627919 w 2637444"/>
              <a:gd name="connsiteY46" fmla="*/ 681038 h 1191508"/>
              <a:gd name="connsiteX47" fmla="*/ 2623157 w 2637444"/>
              <a:gd name="connsiteY47" fmla="*/ 700088 h 1191508"/>
              <a:gd name="connsiteX48" fmla="*/ 2623157 w 2637444"/>
              <a:gd name="connsiteY48" fmla="*/ 700088 h 1191508"/>
              <a:gd name="connsiteX49" fmla="*/ 2620776 w 2637444"/>
              <a:gd name="connsiteY49" fmla="*/ 719138 h 1191508"/>
              <a:gd name="connsiteX50" fmla="*/ 2620776 w 2637444"/>
              <a:gd name="connsiteY50" fmla="*/ 726281 h 1191508"/>
              <a:gd name="connsiteX51" fmla="*/ 2618394 w 2637444"/>
              <a:gd name="connsiteY51" fmla="*/ 731044 h 1191508"/>
              <a:gd name="connsiteX52" fmla="*/ 2523144 w 2637444"/>
              <a:gd name="connsiteY52" fmla="*/ 762000 h 1191508"/>
              <a:gd name="connsiteX53" fmla="*/ 2385032 w 2637444"/>
              <a:gd name="connsiteY53" fmla="*/ 816769 h 1191508"/>
              <a:gd name="connsiteX54" fmla="*/ 2301688 w 2637444"/>
              <a:gd name="connsiteY54" fmla="*/ 854869 h 1191508"/>
              <a:gd name="connsiteX55" fmla="*/ 2189769 w 2637444"/>
              <a:gd name="connsiteY55" fmla="*/ 907256 h 1191508"/>
              <a:gd name="connsiteX56" fmla="*/ 2127857 w 2637444"/>
              <a:gd name="connsiteY56" fmla="*/ 933450 h 1191508"/>
              <a:gd name="connsiteX57" fmla="*/ 2308832 w 2637444"/>
              <a:gd name="connsiteY57" fmla="*/ 938213 h 1191508"/>
              <a:gd name="connsiteX58" fmla="*/ 2385032 w 2637444"/>
              <a:gd name="connsiteY58" fmla="*/ 935831 h 1191508"/>
              <a:gd name="connsiteX59" fmla="*/ 2458851 w 2637444"/>
              <a:gd name="connsiteY59" fmla="*/ 940594 h 1191508"/>
              <a:gd name="connsiteX60" fmla="*/ 2454088 w 2637444"/>
              <a:gd name="connsiteY60" fmla="*/ 973931 h 1191508"/>
              <a:gd name="connsiteX61" fmla="*/ 2463613 w 2637444"/>
              <a:gd name="connsiteY61" fmla="*/ 978694 h 1191508"/>
              <a:gd name="connsiteX62" fmla="*/ 2518382 w 2637444"/>
              <a:gd name="connsiteY62" fmla="*/ 985838 h 1191508"/>
              <a:gd name="connsiteX63" fmla="*/ 2496951 w 2637444"/>
              <a:gd name="connsiteY63" fmla="*/ 1009650 h 1191508"/>
              <a:gd name="connsiteX64" fmla="*/ 2473138 w 2637444"/>
              <a:gd name="connsiteY64" fmla="*/ 1031081 h 1191508"/>
              <a:gd name="connsiteX65" fmla="*/ 2444563 w 2637444"/>
              <a:gd name="connsiteY65" fmla="*/ 1045369 h 1191508"/>
              <a:gd name="connsiteX66" fmla="*/ 2401701 w 2637444"/>
              <a:gd name="connsiteY66" fmla="*/ 1050131 h 1191508"/>
              <a:gd name="connsiteX67" fmla="*/ 2194532 w 2637444"/>
              <a:gd name="connsiteY67" fmla="*/ 1081088 h 1191508"/>
              <a:gd name="connsiteX68" fmla="*/ 1925451 w 2637444"/>
              <a:gd name="connsiteY68" fmla="*/ 1102519 h 1191508"/>
              <a:gd name="connsiteX69" fmla="*/ 1573026 w 2637444"/>
              <a:gd name="connsiteY69" fmla="*/ 1114425 h 1191508"/>
              <a:gd name="connsiteX70" fmla="*/ 1272988 w 2637444"/>
              <a:gd name="connsiteY70" fmla="*/ 1114425 h 1191508"/>
              <a:gd name="connsiteX71" fmla="*/ 1181813 w 2637444"/>
              <a:gd name="connsiteY71" fmla="*/ 1111012 h 1191508"/>
              <a:gd name="connsiteX72" fmla="*/ 218514 w 2637444"/>
              <a:gd name="connsiteY72" fmla="*/ 1186805 h 1191508"/>
              <a:gd name="connsiteX73" fmla="*/ 15586 w 2637444"/>
              <a:gd name="connsiteY73" fmla="*/ 1169690 h 1191508"/>
              <a:gd name="connsiteX74" fmla="*/ 13142 w 2637444"/>
              <a:gd name="connsiteY74" fmla="*/ 626918 h 1191508"/>
              <a:gd name="connsiteX75" fmla="*/ 10697 w 2637444"/>
              <a:gd name="connsiteY75" fmla="*/ 556016 h 1191508"/>
              <a:gd name="connsiteX76" fmla="*/ 8251 w 2637444"/>
              <a:gd name="connsiteY76" fmla="*/ 485113 h 1191508"/>
              <a:gd name="connsiteX77" fmla="*/ 9766 w 2637444"/>
              <a:gd name="connsiteY77" fmla="*/ 344339 h 1191508"/>
              <a:gd name="connsiteX0" fmla="*/ 2401701 w 2637444"/>
              <a:gd name="connsiteY0" fmla="*/ 0 h 1191508"/>
              <a:gd name="connsiteX1" fmla="*/ 2454088 w 2637444"/>
              <a:gd name="connsiteY1" fmla="*/ 19050 h 1191508"/>
              <a:gd name="connsiteX2" fmla="*/ 2477901 w 2637444"/>
              <a:gd name="connsiteY2" fmla="*/ 33338 h 1191508"/>
              <a:gd name="connsiteX3" fmla="*/ 2489807 w 2637444"/>
              <a:gd name="connsiteY3" fmla="*/ 42863 h 1191508"/>
              <a:gd name="connsiteX4" fmla="*/ 2501713 w 2637444"/>
              <a:gd name="connsiteY4" fmla="*/ 59531 h 1191508"/>
              <a:gd name="connsiteX5" fmla="*/ 2511238 w 2637444"/>
              <a:gd name="connsiteY5" fmla="*/ 69056 h 1191508"/>
              <a:gd name="connsiteX6" fmla="*/ 2520763 w 2637444"/>
              <a:gd name="connsiteY6" fmla="*/ 78581 h 1191508"/>
              <a:gd name="connsiteX7" fmla="*/ 2530288 w 2637444"/>
              <a:gd name="connsiteY7" fmla="*/ 92869 h 1191508"/>
              <a:gd name="connsiteX8" fmla="*/ 2539813 w 2637444"/>
              <a:gd name="connsiteY8" fmla="*/ 109538 h 1191508"/>
              <a:gd name="connsiteX9" fmla="*/ 2546957 w 2637444"/>
              <a:gd name="connsiteY9" fmla="*/ 123825 h 1191508"/>
              <a:gd name="connsiteX10" fmla="*/ 2556482 w 2637444"/>
              <a:gd name="connsiteY10" fmla="*/ 135731 h 1191508"/>
              <a:gd name="connsiteX11" fmla="*/ 2561244 w 2637444"/>
              <a:gd name="connsiteY11" fmla="*/ 150019 h 1191508"/>
              <a:gd name="connsiteX12" fmla="*/ 2570769 w 2637444"/>
              <a:gd name="connsiteY12" fmla="*/ 166688 h 1191508"/>
              <a:gd name="connsiteX13" fmla="*/ 2577913 w 2637444"/>
              <a:gd name="connsiteY13" fmla="*/ 183356 h 1191508"/>
              <a:gd name="connsiteX14" fmla="*/ 2582676 w 2637444"/>
              <a:gd name="connsiteY14" fmla="*/ 202406 h 1191508"/>
              <a:gd name="connsiteX15" fmla="*/ 2592201 w 2637444"/>
              <a:gd name="connsiteY15" fmla="*/ 223838 h 1191508"/>
              <a:gd name="connsiteX16" fmla="*/ 2596963 w 2637444"/>
              <a:gd name="connsiteY16" fmla="*/ 238125 h 1191508"/>
              <a:gd name="connsiteX17" fmla="*/ 2601726 w 2637444"/>
              <a:gd name="connsiteY17" fmla="*/ 252413 h 1191508"/>
              <a:gd name="connsiteX18" fmla="*/ 2604107 w 2637444"/>
              <a:gd name="connsiteY18" fmla="*/ 264319 h 1191508"/>
              <a:gd name="connsiteX19" fmla="*/ 2608869 w 2637444"/>
              <a:gd name="connsiteY19" fmla="*/ 278606 h 1191508"/>
              <a:gd name="connsiteX20" fmla="*/ 2613632 w 2637444"/>
              <a:gd name="connsiteY20" fmla="*/ 297656 h 1191508"/>
              <a:gd name="connsiteX21" fmla="*/ 2613632 w 2637444"/>
              <a:gd name="connsiteY21" fmla="*/ 304800 h 1191508"/>
              <a:gd name="connsiteX22" fmla="*/ 2616013 w 2637444"/>
              <a:gd name="connsiteY22" fmla="*/ 319088 h 1191508"/>
              <a:gd name="connsiteX23" fmla="*/ 2620776 w 2637444"/>
              <a:gd name="connsiteY23" fmla="*/ 330994 h 1191508"/>
              <a:gd name="connsiteX24" fmla="*/ 2620776 w 2637444"/>
              <a:gd name="connsiteY24" fmla="*/ 345281 h 1191508"/>
              <a:gd name="connsiteX25" fmla="*/ 2620776 w 2637444"/>
              <a:gd name="connsiteY25" fmla="*/ 345281 h 1191508"/>
              <a:gd name="connsiteX26" fmla="*/ 2627919 w 2637444"/>
              <a:gd name="connsiteY26" fmla="*/ 385763 h 1191508"/>
              <a:gd name="connsiteX27" fmla="*/ 2630301 w 2637444"/>
              <a:gd name="connsiteY27" fmla="*/ 411956 h 1191508"/>
              <a:gd name="connsiteX28" fmla="*/ 2632682 w 2637444"/>
              <a:gd name="connsiteY28" fmla="*/ 428625 h 1191508"/>
              <a:gd name="connsiteX29" fmla="*/ 2632682 w 2637444"/>
              <a:gd name="connsiteY29" fmla="*/ 445294 h 1191508"/>
              <a:gd name="connsiteX30" fmla="*/ 2635063 w 2637444"/>
              <a:gd name="connsiteY30" fmla="*/ 457200 h 1191508"/>
              <a:gd name="connsiteX31" fmla="*/ 2635063 w 2637444"/>
              <a:gd name="connsiteY31" fmla="*/ 466725 h 1191508"/>
              <a:gd name="connsiteX32" fmla="*/ 2637444 w 2637444"/>
              <a:gd name="connsiteY32" fmla="*/ 481013 h 1191508"/>
              <a:gd name="connsiteX33" fmla="*/ 2637444 w 2637444"/>
              <a:gd name="connsiteY33" fmla="*/ 495300 h 1191508"/>
              <a:gd name="connsiteX34" fmla="*/ 2637444 w 2637444"/>
              <a:gd name="connsiteY34" fmla="*/ 504825 h 1191508"/>
              <a:gd name="connsiteX35" fmla="*/ 2637444 w 2637444"/>
              <a:gd name="connsiteY35" fmla="*/ 521494 h 1191508"/>
              <a:gd name="connsiteX36" fmla="*/ 2637444 w 2637444"/>
              <a:gd name="connsiteY36" fmla="*/ 542925 h 1191508"/>
              <a:gd name="connsiteX37" fmla="*/ 2637444 w 2637444"/>
              <a:gd name="connsiteY37" fmla="*/ 557213 h 1191508"/>
              <a:gd name="connsiteX38" fmla="*/ 2637444 w 2637444"/>
              <a:gd name="connsiteY38" fmla="*/ 571500 h 1191508"/>
              <a:gd name="connsiteX39" fmla="*/ 2635063 w 2637444"/>
              <a:gd name="connsiteY39" fmla="*/ 585788 h 1191508"/>
              <a:gd name="connsiteX40" fmla="*/ 2635063 w 2637444"/>
              <a:gd name="connsiteY40" fmla="*/ 595313 h 1191508"/>
              <a:gd name="connsiteX41" fmla="*/ 2635063 w 2637444"/>
              <a:gd name="connsiteY41" fmla="*/ 609600 h 1191508"/>
              <a:gd name="connsiteX42" fmla="*/ 2632682 w 2637444"/>
              <a:gd name="connsiteY42" fmla="*/ 631031 h 1191508"/>
              <a:gd name="connsiteX43" fmla="*/ 2632682 w 2637444"/>
              <a:gd name="connsiteY43" fmla="*/ 642938 h 1191508"/>
              <a:gd name="connsiteX44" fmla="*/ 2630301 w 2637444"/>
              <a:gd name="connsiteY44" fmla="*/ 654844 h 1191508"/>
              <a:gd name="connsiteX45" fmla="*/ 2627919 w 2637444"/>
              <a:gd name="connsiteY45" fmla="*/ 666750 h 1191508"/>
              <a:gd name="connsiteX46" fmla="*/ 2627919 w 2637444"/>
              <a:gd name="connsiteY46" fmla="*/ 681038 h 1191508"/>
              <a:gd name="connsiteX47" fmla="*/ 2623157 w 2637444"/>
              <a:gd name="connsiteY47" fmla="*/ 700088 h 1191508"/>
              <a:gd name="connsiteX48" fmla="*/ 2623157 w 2637444"/>
              <a:gd name="connsiteY48" fmla="*/ 700088 h 1191508"/>
              <a:gd name="connsiteX49" fmla="*/ 2620776 w 2637444"/>
              <a:gd name="connsiteY49" fmla="*/ 719138 h 1191508"/>
              <a:gd name="connsiteX50" fmla="*/ 2620776 w 2637444"/>
              <a:gd name="connsiteY50" fmla="*/ 726281 h 1191508"/>
              <a:gd name="connsiteX51" fmla="*/ 2618394 w 2637444"/>
              <a:gd name="connsiteY51" fmla="*/ 731044 h 1191508"/>
              <a:gd name="connsiteX52" fmla="*/ 2523144 w 2637444"/>
              <a:gd name="connsiteY52" fmla="*/ 762000 h 1191508"/>
              <a:gd name="connsiteX53" fmla="*/ 2385032 w 2637444"/>
              <a:gd name="connsiteY53" fmla="*/ 816769 h 1191508"/>
              <a:gd name="connsiteX54" fmla="*/ 2301688 w 2637444"/>
              <a:gd name="connsiteY54" fmla="*/ 854869 h 1191508"/>
              <a:gd name="connsiteX55" fmla="*/ 2189769 w 2637444"/>
              <a:gd name="connsiteY55" fmla="*/ 907256 h 1191508"/>
              <a:gd name="connsiteX56" fmla="*/ 2127857 w 2637444"/>
              <a:gd name="connsiteY56" fmla="*/ 933450 h 1191508"/>
              <a:gd name="connsiteX57" fmla="*/ 2308832 w 2637444"/>
              <a:gd name="connsiteY57" fmla="*/ 938213 h 1191508"/>
              <a:gd name="connsiteX58" fmla="*/ 2385032 w 2637444"/>
              <a:gd name="connsiteY58" fmla="*/ 935831 h 1191508"/>
              <a:gd name="connsiteX59" fmla="*/ 2458851 w 2637444"/>
              <a:gd name="connsiteY59" fmla="*/ 940594 h 1191508"/>
              <a:gd name="connsiteX60" fmla="*/ 2454088 w 2637444"/>
              <a:gd name="connsiteY60" fmla="*/ 973931 h 1191508"/>
              <a:gd name="connsiteX61" fmla="*/ 2463613 w 2637444"/>
              <a:gd name="connsiteY61" fmla="*/ 978694 h 1191508"/>
              <a:gd name="connsiteX62" fmla="*/ 2518382 w 2637444"/>
              <a:gd name="connsiteY62" fmla="*/ 985838 h 1191508"/>
              <a:gd name="connsiteX63" fmla="*/ 2496951 w 2637444"/>
              <a:gd name="connsiteY63" fmla="*/ 1009650 h 1191508"/>
              <a:gd name="connsiteX64" fmla="*/ 2473138 w 2637444"/>
              <a:gd name="connsiteY64" fmla="*/ 1031081 h 1191508"/>
              <a:gd name="connsiteX65" fmla="*/ 2444563 w 2637444"/>
              <a:gd name="connsiteY65" fmla="*/ 1045369 h 1191508"/>
              <a:gd name="connsiteX66" fmla="*/ 2401701 w 2637444"/>
              <a:gd name="connsiteY66" fmla="*/ 1050131 h 1191508"/>
              <a:gd name="connsiteX67" fmla="*/ 2194532 w 2637444"/>
              <a:gd name="connsiteY67" fmla="*/ 1081088 h 1191508"/>
              <a:gd name="connsiteX68" fmla="*/ 1925451 w 2637444"/>
              <a:gd name="connsiteY68" fmla="*/ 1102519 h 1191508"/>
              <a:gd name="connsiteX69" fmla="*/ 1573026 w 2637444"/>
              <a:gd name="connsiteY69" fmla="*/ 1114425 h 1191508"/>
              <a:gd name="connsiteX70" fmla="*/ 1272988 w 2637444"/>
              <a:gd name="connsiteY70" fmla="*/ 1114425 h 1191508"/>
              <a:gd name="connsiteX71" fmla="*/ 1181813 w 2637444"/>
              <a:gd name="connsiteY71" fmla="*/ 1111012 h 1191508"/>
              <a:gd name="connsiteX72" fmla="*/ 218514 w 2637444"/>
              <a:gd name="connsiteY72" fmla="*/ 1186805 h 1191508"/>
              <a:gd name="connsiteX73" fmla="*/ 15586 w 2637444"/>
              <a:gd name="connsiteY73" fmla="*/ 1169690 h 1191508"/>
              <a:gd name="connsiteX74" fmla="*/ 13142 w 2637444"/>
              <a:gd name="connsiteY74" fmla="*/ 626918 h 1191508"/>
              <a:gd name="connsiteX75" fmla="*/ 10697 w 2637444"/>
              <a:gd name="connsiteY75" fmla="*/ 556016 h 1191508"/>
              <a:gd name="connsiteX76" fmla="*/ 8251 w 2637444"/>
              <a:gd name="connsiteY76" fmla="*/ 485113 h 1191508"/>
              <a:gd name="connsiteX77" fmla="*/ 9766 w 2637444"/>
              <a:gd name="connsiteY77" fmla="*/ 344339 h 1191508"/>
              <a:gd name="connsiteX0" fmla="*/ 2430591 w 2666334"/>
              <a:gd name="connsiteY0" fmla="*/ 0 h 1191508"/>
              <a:gd name="connsiteX1" fmla="*/ 2482978 w 2666334"/>
              <a:gd name="connsiteY1" fmla="*/ 19050 h 1191508"/>
              <a:gd name="connsiteX2" fmla="*/ 2506791 w 2666334"/>
              <a:gd name="connsiteY2" fmla="*/ 33338 h 1191508"/>
              <a:gd name="connsiteX3" fmla="*/ 2518697 w 2666334"/>
              <a:gd name="connsiteY3" fmla="*/ 42863 h 1191508"/>
              <a:gd name="connsiteX4" fmla="*/ 2530603 w 2666334"/>
              <a:gd name="connsiteY4" fmla="*/ 59531 h 1191508"/>
              <a:gd name="connsiteX5" fmla="*/ 2540128 w 2666334"/>
              <a:gd name="connsiteY5" fmla="*/ 69056 h 1191508"/>
              <a:gd name="connsiteX6" fmla="*/ 2549653 w 2666334"/>
              <a:gd name="connsiteY6" fmla="*/ 78581 h 1191508"/>
              <a:gd name="connsiteX7" fmla="*/ 2559178 w 2666334"/>
              <a:gd name="connsiteY7" fmla="*/ 92869 h 1191508"/>
              <a:gd name="connsiteX8" fmla="*/ 2568703 w 2666334"/>
              <a:gd name="connsiteY8" fmla="*/ 109538 h 1191508"/>
              <a:gd name="connsiteX9" fmla="*/ 2575847 w 2666334"/>
              <a:gd name="connsiteY9" fmla="*/ 123825 h 1191508"/>
              <a:gd name="connsiteX10" fmla="*/ 2585372 w 2666334"/>
              <a:gd name="connsiteY10" fmla="*/ 135731 h 1191508"/>
              <a:gd name="connsiteX11" fmla="*/ 2590134 w 2666334"/>
              <a:gd name="connsiteY11" fmla="*/ 150019 h 1191508"/>
              <a:gd name="connsiteX12" fmla="*/ 2599659 w 2666334"/>
              <a:gd name="connsiteY12" fmla="*/ 166688 h 1191508"/>
              <a:gd name="connsiteX13" fmla="*/ 2606803 w 2666334"/>
              <a:gd name="connsiteY13" fmla="*/ 183356 h 1191508"/>
              <a:gd name="connsiteX14" fmla="*/ 2611566 w 2666334"/>
              <a:gd name="connsiteY14" fmla="*/ 202406 h 1191508"/>
              <a:gd name="connsiteX15" fmla="*/ 2621091 w 2666334"/>
              <a:gd name="connsiteY15" fmla="*/ 223838 h 1191508"/>
              <a:gd name="connsiteX16" fmla="*/ 2625853 w 2666334"/>
              <a:gd name="connsiteY16" fmla="*/ 238125 h 1191508"/>
              <a:gd name="connsiteX17" fmla="*/ 2630616 w 2666334"/>
              <a:gd name="connsiteY17" fmla="*/ 252413 h 1191508"/>
              <a:gd name="connsiteX18" fmla="*/ 2632997 w 2666334"/>
              <a:gd name="connsiteY18" fmla="*/ 264319 h 1191508"/>
              <a:gd name="connsiteX19" fmla="*/ 2637759 w 2666334"/>
              <a:gd name="connsiteY19" fmla="*/ 278606 h 1191508"/>
              <a:gd name="connsiteX20" fmla="*/ 2642522 w 2666334"/>
              <a:gd name="connsiteY20" fmla="*/ 297656 h 1191508"/>
              <a:gd name="connsiteX21" fmla="*/ 2642522 w 2666334"/>
              <a:gd name="connsiteY21" fmla="*/ 304800 h 1191508"/>
              <a:gd name="connsiteX22" fmla="*/ 2644903 w 2666334"/>
              <a:gd name="connsiteY22" fmla="*/ 319088 h 1191508"/>
              <a:gd name="connsiteX23" fmla="*/ 2649666 w 2666334"/>
              <a:gd name="connsiteY23" fmla="*/ 330994 h 1191508"/>
              <a:gd name="connsiteX24" fmla="*/ 2649666 w 2666334"/>
              <a:gd name="connsiteY24" fmla="*/ 345281 h 1191508"/>
              <a:gd name="connsiteX25" fmla="*/ 2649666 w 2666334"/>
              <a:gd name="connsiteY25" fmla="*/ 345281 h 1191508"/>
              <a:gd name="connsiteX26" fmla="*/ 2656809 w 2666334"/>
              <a:gd name="connsiteY26" fmla="*/ 385763 h 1191508"/>
              <a:gd name="connsiteX27" fmla="*/ 2659191 w 2666334"/>
              <a:gd name="connsiteY27" fmla="*/ 411956 h 1191508"/>
              <a:gd name="connsiteX28" fmla="*/ 2661572 w 2666334"/>
              <a:gd name="connsiteY28" fmla="*/ 428625 h 1191508"/>
              <a:gd name="connsiteX29" fmla="*/ 2661572 w 2666334"/>
              <a:gd name="connsiteY29" fmla="*/ 445294 h 1191508"/>
              <a:gd name="connsiteX30" fmla="*/ 2663953 w 2666334"/>
              <a:gd name="connsiteY30" fmla="*/ 457200 h 1191508"/>
              <a:gd name="connsiteX31" fmla="*/ 2663953 w 2666334"/>
              <a:gd name="connsiteY31" fmla="*/ 466725 h 1191508"/>
              <a:gd name="connsiteX32" fmla="*/ 2666334 w 2666334"/>
              <a:gd name="connsiteY32" fmla="*/ 481013 h 1191508"/>
              <a:gd name="connsiteX33" fmla="*/ 2666334 w 2666334"/>
              <a:gd name="connsiteY33" fmla="*/ 495300 h 1191508"/>
              <a:gd name="connsiteX34" fmla="*/ 2666334 w 2666334"/>
              <a:gd name="connsiteY34" fmla="*/ 504825 h 1191508"/>
              <a:gd name="connsiteX35" fmla="*/ 2666334 w 2666334"/>
              <a:gd name="connsiteY35" fmla="*/ 521494 h 1191508"/>
              <a:gd name="connsiteX36" fmla="*/ 2666334 w 2666334"/>
              <a:gd name="connsiteY36" fmla="*/ 542925 h 1191508"/>
              <a:gd name="connsiteX37" fmla="*/ 2666334 w 2666334"/>
              <a:gd name="connsiteY37" fmla="*/ 557213 h 1191508"/>
              <a:gd name="connsiteX38" fmla="*/ 2666334 w 2666334"/>
              <a:gd name="connsiteY38" fmla="*/ 571500 h 1191508"/>
              <a:gd name="connsiteX39" fmla="*/ 2663953 w 2666334"/>
              <a:gd name="connsiteY39" fmla="*/ 585788 h 1191508"/>
              <a:gd name="connsiteX40" fmla="*/ 2663953 w 2666334"/>
              <a:gd name="connsiteY40" fmla="*/ 595313 h 1191508"/>
              <a:gd name="connsiteX41" fmla="*/ 2663953 w 2666334"/>
              <a:gd name="connsiteY41" fmla="*/ 609600 h 1191508"/>
              <a:gd name="connsiteX42" fmla="*/ 2661572 w 2666334"/>
              <a:gd name="connsiteY42" fmla="*/ 631031 h 1191508"/>
              <a:gd name="connsiteX43" fmla="*/ 2661572 w 2666334"/>
              <a:gd name="connsiteY43" fmla="*/ 642938 h 1191508"/>
              <a:gd name="connsiteX44" fmla="*/ 2659191 w 2666334"/>
              <a:gd name="connsiteY44" fmla="*/ 654844 h 1191508"/>
              <a:gd name="connsiteX45" fmla="*/ 2656809 w 2666334"/>
              <a:gd name="connsiteY45" fmla="*/ 666750 h 1191508"/>
              <a:gd name="connsiteX46" fmla="*/ 2656809 w 2666334"/>
              <a:gd name="connsiteY46" fmla="*/ 681038 h 1191508"/>
              <a:gd name="connsiteX47" fmla="*/ 2652047 w 2666334"/>
              <a:gd name="connsiteY47" fmla="*/ 700088 h 1191508"/>
              <a:gd name="connsiteX48" fmla="*/ 2652047 w 2666334"/>
              <a:gd name="connsiteY48" fmla="*/ 700088 h 1191508"/>
              <a:gd name="connsiteX49" fmla="*/ 2649666 w 2666334"/>
              <a:gd name="connsiteY49" fmla="*/ 719138 h 1191508"/>
              <a:gd name="connsiteX50" fmla="*/ 2649666 w 2666334"/>
              <a:gd name="connsiteY50" fmla="*/ 726281 h 1191508"/>
              <a:gd name="connsiteX51" fmla="*/ 2647284 w 2666334"/>
              <a:gd name="connsiteY51" fmla="*/ 731044 h 1191508"/>
              <a:gd name="connsiteX52" fmla="*/ 2552034 w 2666334"/>
              <a:gd name="connsiteY52" fmla="*/ 762000 h 1191508"/>
              <a:gd name="connsiteX53" fmla="*/ 2413922 w 2666334"/>
              <a:gd name="connsiteY53" fmla="*/ 816769 h 1191508"/>
              <a:gd name="connsiteX54" fmla="*/ 2330578 w 2666334"/>
              <a:gd name="connsiteY54" fmla="*/ 854869 h 1191508"/>
              <a:gd name="connsiteX55" fmla="*/ 2218659 w 2666334"/>
              <a:gd name="connsiteY55" fmla="*/ 907256 h 1191508"/>
              <a:gd name="connsiteX56" fmla="*/ 2156747 w 2666334"/>
              <a:gd name="connsiteY56" fmla="*/ 933450 h 1191508"/>
              <a:gd name="connsiteX57" fmla="*/ 2337722 w 2666334"/>
              <a:gd name="connsiteY57" fmla="*/ 938213 h 1191508"/>
              <a:gd name="connsiteX58" fmla="*/ 2413922 w 2666334"/>
              <a:gd name="connsiteY58" fmla="*/ 935831 h 1191508"/>
              <a:gd name="connsiteX59" fmla="*/ 2487741 w 2666334"/>
              <a:gd name="connsiteY59" fmla="*/ 940594 h 1191508"/>
              <a:gd name="connsiteX60" fmla="*/ 2482978 w 2666334"/>
              <a:gd name="connsiteY60" fmla="*/ 973931 h 1191508"/>
              <a:gd name="connsiteX61" fmla="*/ 2492503 w 2666334"/>
              <a:gd name="connsiteY61" fmla="*/ 978694 h 1191508"/>
              <a:gd name="connsiteX62" fmla="*/ 2547272 w 2666334"/>
              <a:gd name="connsiteY62" fmla="*/ 985838 h 1191508"/>
              <a:gd name="connsiteX63" fmla="*/ 2525841 w 2666334"/>
              <a:gd name="connsiteY63" fmla="*/ 1009650 h 1191508"/>
              <a:gd name="connsiteX64" fmla="*/ 2502028 w 2666334"/>
              <a:gd name="connsiteY64" fmla="*/ 1031081 h 1191508"/>
              <a:gd name="connsiteX65" fmla="*/ 2473453 w 2666334"/>
              <a:gd name="connsiteY65" fmla="*/ 1045369 h 1191508"/>
              <a:gd name="connsiteX66" fmla="*/ 2430591 w 2666334"/>
              <a:gd name="connsiteY66" fmla="*/ 1050131 h 1191508"/>
              <a:gd name="connsiteX67" fmla="*/ 2223422 w 2666334"/>
              <a:gd name="connsiteY67" fmla="*/ 1081088 h 1191508"/>
              <a:gd name="connsiteX68" fmla="*/ 1954341 w 2666334"/>
              <a:gd name="connsiteY68" fmla="*/ 1102519 h 1191508"/>
              <a:gd name="connsiteX69" fmla="*/ 1601916 w 2666334"/>
              <a:gd name="connsiteY69" fmla="*/ 1114425 h 1191508"/>
              <a:gd name="connsiteX70" fmla="*/ 1301878 w 2666334"/>
              <a:gd name="connsiteY70" fmla="*/ 1114425 h 1191508"/>
              <a:gd name="connsiteX71" fmla="*/ 1210703 w 2666334"/>
              <a:gd name="connsiteY71" fmla="*/ 1111012 h 1191508"/>
              <a:gd name="connsiteX72" fmla="*/ 247404 w 2666334"/>
              <a:gd name="connsiteY72" fmla="*/ 1186805 h 1191508"/>
              <a:gd name="connsiteX73" fmla="*/ 44476 w 2666334"/>
              <a:gd name="connsiteY73" fmla="*/ 1169690 h 1191508"/>
              <a:gd name="connsiteX74" fmla="*/ 42032 w 2666334"/>
              <a:gd name="connsiteY74" fmla="*/ 626918 h 1191508"/>
              <a:gd name="connsiteX75" fmla="*/ 39587 w 2666334"/>
              <a:gd name="connsiteY75" fmla="*/ 556016 h 1191508"/>
              <a:gd name="connsiteX76" fmla="*/ 37141 w 2666334"/>
              <a:gd name="connsiteY76" fmla="*/ 485113 h 1191508"/>
              <a:gd name="connsiteX77" fmla="*/ 38656 w 2666334"/>
              <a:gd name="connsiteY77" fmla="*/ 344339 h 1191508"/>
              <a:gd name="connsiteX0" fmla="*/ 2393450 w 2629193"/>
              <a:gd name="connsiteY0" fmla="*/ 0 h 1191508"/>
              <a:gd name="connsiteX1" fmla="*/ 2445837 w 2629193"/>
              <a:gd name="connsiteY1" fmla="*/ 19050 h 1191508"/>
              <a:gd name="connsiteX2" fmla="*/ 2469650 w 2629193"/>
              <a:gd name="connsiteY2" fmla="*/ 33338 h 1191508"/>
              <a:gd name="connsiteX3" fmla="*/ 2481556 w 2629193"/>
              <a:gd name="connsiteY3" fmla="*/ 42863 h 1191508"/>
              <a:gd name="connsiteX4" fmla="*/ 2493462 w 2629193"/>
              <a:gd name="connsiteY4" fmla="*/ 59531 h 1191508"/>
              <a:gd name="connsiteX5" fmla="*/ 2502987 w 2629193"/>
              <a:gd name="connsiteY5" fmla="*/ 69056 h 1191508"/>
              <a:gd name="connsiteX6" fmla="*/ 2512512 w 2629193"/>
              <a:gd name="connsiteY6" fmla="*/ 78581 h 1191508"/>
              <a:gd name="connsiteX7" fmla="*/ 2522037 w 2629193"/>
              <a:gd name="connsiteY7" fmla="*/ 92869 h 1191508"/>
              <a:gd name="connsiteX8" fmla="*/ 2531562 w 2629193"/>
              <a:gd name="connsiteY8" fmla="*/ 109538 h 1191508"/>
              <a:gd name="connsiteX9" fmla="*/ 2538706 w 2629193"/>
              <a:gd name="connsiteY9" fmla="*/ 123825 h 1191508"/>
              <a:gd name="connsiteX10" fmla="*/ 2548231 w 2629193"/>
              <a:gd name="connsiteY10" fmla="*/ 135731 h 1191508"/>
              <a:gd name="connsiteX11" fmla="*/ 2552993 w 2629193"/>
              <a:gd name="connsiteY11" fmla="*/ 150019 h 1191508"/>
              <a:gd name="connsiteX12" fmla="*/ 2562518 w 2629193"/>
              <a:gd name="connsiteY12" fmla="*/ 166688 h 1191508"/>
              <a:gd name="connsiteX13" fmla="*/ 2569662 w 2629193"/>
              <a:gd name="connsiteY13" fmla="*/ 183356 h 1191508"/>
              <a:gd name="connsiteX14" fmla="*/ 2574425 w 2629193"/>
              <a:gd name="connsiteY14" fmla="*/ 202406 h 1191508"/>
              <a:gd name="connsiteX15" fmla="*/ 2583950 w 2629193"/>
              <a:gd name="connsiteY15" fmla="*/ 223838 h 1191508"/>
              <a:gd name="connsiteX16" fmla="*/ 2588712 w 2629193"/>
              <a:gd name="connsiteY16" fmla="*/ 238125 h 1191508"/>
              <a:gd name="connsiteX17" fmla="*/ 2593475 w 2629193"/>
              <a:gd name="connsiteY17" fmla="*/ 252413 h 1191508"/>
              <a:gd name="connsiteX18" fmla="*/ 2595856 w 2629193"/>
              <a:gd name="connsiteY18" fmla="*/ 264319 h 1191508"/>
              <a:gd name="connsiteX19" fmla="*/ 2600618 w 2629193"/>
              <a:gd name="connsiteY19" fmla="*/ 278606 h 1191508"/>
              <a:gd name="connsiteX20" fmla="*/ 2605381 w 2629193"/>
              <a:gd name="connsiteY20" fmla="*/ 297656 h 1191508"/>
              <a:gd name="connsiteX21" fmla="*/ 2605381 w 2629193"/>
              <a:gd name="connsiteY21" fmla="*/ 304800 h 1191508"/>
              <a:gd name="connsiteX22" fmla="*/ 2607762 w 2629193"/>
              <a:gd name="connsiteY22" fmla="*/ 319088 h 1191508"/>
              <a:gd name="connsiteX23" fmla="*/ 2612525 w 2629193"/>
              <a:gd name="connsiteY23" fmla="*/ 330994 h 1191508"/>
              <a:gd name="connsiteX24" fmla="*/ 2612525 w 2629193"/>
              <a:gd name="connsiteY24" fmla="*/ 345281 h 1191508"/>
              <a:gd name="connsiteX25" fmla="*/ 2612525 w 2629193"/>
              <a:gd name="connsiteY25" fmla="*/ 345281 h 1191508"/>
              <a:gd name="connsiteX26" fmla="*/ 2619668 w 2629193"/>
              <a:gd name="connsiteY26" fmla="*/ 385763 h 1191508"/>
              <a:gd name="connsiteX27" fmla="*/ 2622050 w 2629193"/>
              <a:gd name="connsiteY27" fmla="*/ 411956 h 1191508"/>
              <a:gd name="connsiteX28" fmla="*/ 2624431 w 2629193"/>
              <a:gd name="connsiteY28" fmla="*/ 428625 h 1191508"/>
              <a:gd name="connsiteX29" fmla="*/ 2624431 w 2629193"/>
              <a:gd name="connsiteY29" fmla="*/ 445294 h 1191508"/>
              <a:gd name="connsiteX30" fmla="*/ 2626812 w 2629193"/>
              <a:gd name="connsiteY30" fmla="*/ 457200 h 1191508"/>
              <a:gd name="connsiteX31" fmla="*/ 2626812 w 2629193"/>
              <a:gd name="connsiteY31" fmla="*/ 466725 h 1191508"/>
              <a:gd name="connsiteX32" fmla="*/ 2629193 w 2629193"/>
              <a:gd name="connsiteY32" fmla="*/ 481013 h 1191508"/>
              <a:gd name="connsiteX33" fmla="*/ 2629193 w 2629193"/>
              <a:gd name="connsiteY33" fmla="*/ 495300 h 1191508"/>
              <a:gd name="connsiteX34" fmla="*/ 2629193 w 2629193"/>
              <a:gd name="connsiteY34" fmla="*/ 504825 h 1191508"/>
              <a:gd name="connsiteX35" fmla="*/ 2629193 w 2629193"/>
              <a:gd name="connsiteY35" fmla="*/ 521494 h 1191508"/>
              <a:gd name="connsiteX36" fmla="*/ 2629193 w 2629193"/>
              <a:gd name="connsiteY36" fmla="*/ 542925 h 1191508"/>
              <a:gd name="connsiteX37" fmla="*/ 2629193 w 2629193"/>
              <a:gd name="connsiteY37" fmla="*/ 557213 h 1191508"/>
              <a:gd name="connsiteX38" fmla="*/ 2629193 w 2629193"/>
              <a:gd name="connsiteY38" fmla="*/ 571500 h 1191508"/>
              <a:gd name="connsiteX39" fmla="*/ 2626812 w 2629193"/>
              <a:gd name="connsiteY39" fmla="*/ 585788 h 1191508"/>
              <a:gd name="connsiteX40" fmla="*/ 2626812 w 2629193"/>
              <a:gd name="connsiteY40" fmla="*/ 595313 h 1191508"/>
              <a:gd name="connsiteX41" fmla="*/ 2626812 w 2629193"/>
              <a:gd name="connsiteY41" fmla="*/ 609600 h 1191508"/>
              <a:gd name="connsiteX42" fmla="*/ 2624431 w 2629193"/>
              <a:gd name="connsiteY42" fmla="*/ 631031 h 1191508"/>
              <a:gd name="connsiteX43" fmla="*/ 2624431 w 2629193"/>
              <a:gd name="connsiteY43" fmla="*/ 642938 h 1191508"/>
              <a:gd name="connsiteX44" fmla="*/ 2622050 w 2629193"/>
              <a:gd name="connsiteY44" fmla="*/ 654844 h 1191508"/>
              <a:gd name="connsiteX45" fmla="*/ 2619668 w 2629193"/>
              <a:gd name="connsiteY45" fmla="*/ 666750 h 1191508"/>
              <a:gd name="connsiteX46" fmla="*/ 2619668 w 2629193"/>
              <a:gd name="connsiteY46" fmla="*/ 681038 h 1191508"/>
              <a:gd name="connsiteX47" fmla="*/ 2614906 w 2629193"/>
              <a:gd name="connsiteY47" fmla="*/ 700088 h 1191508"/>
              <a:gd name="connsiteX48" fmla="*/ 2614906 w 2629193"/>
              <a:gd name="connsiteY48" fmla="*/ 700088 h 1191508"/>
              <a:gd name="connsiteX49" fmla="*/ 2612525 w 2629193"/>
              <a:gd name="connsiteY49" fmla="*/ 719138 h 1191508"/>
              <a:gd name="connsiteX50" fmla="*/ 2612525 w 2629193"/>
              <a:gd name="connsiteY50" fmla="*/ 726281 h 1191508"/>
              <a:gd name="connsiteX51" fmla="*/ 2610143 w 2629193"/>
              <a:gd name="connsiteY51" fmla="*/ 731044 h 1191508"/>
              <a:gd name="connsiteX52" fmla="*/ 2514893 w 2629193"/>
              <a:gd name="connsiteY52" fmla="*/ 762000 h 1191508"/>
              <a:gd name="connsiteX53" fmla="*/ 2376781 w 2629193"/>
              <a:gd name="connsiteY53" fmla="*/ 816769 h 1191508"/>
              <a:gd name="connsiteX54" fmla="*/ 2293437 w 2629193"/>
              <a:gd name="connsiteY54" fmla="*/ 854869 h 1191508"/>
              <a:gd name="connsiteX55" fmla="*/ 2181518 w 2629193"/>
              <a:gd name="connsiteY55" fmla="*/ 907256 h 1191508"/>
              <a:gd name="connsiteX56" fmla="*/ 2119606 w 2629193"/>
              <a:gd name="connsiteY56" fmla="*/ 933450 h 1191508"/>
              <a:gd name="connsiteX57" fmla="*/ 2300581 w 2629193"/>
              <a:gd name="connsiteY57" fmla="*/ 938213 h 1191508"/>
              <a:gd name="connsiteX58" fmla="*/ 2376781 w 2629193"/>
              <a:gd name="connsiteY58" fmla="*/ 935831 h 1191508"/>
              <a:gd name="connsiteX59" fmla="*/ 2450600 w 2629193"/>
              <a:gd name="connsiteY59" fmla="*/ 940594 h 1191508"/>
              <a:gd name="connsiteX60" fmla="*/ 2445837 w 2629193"/>
              <a:gd name="connsiteY60" fmla="*/ 973931 h 1191508"/>
              <a:gd name="connsiteX61" fmla="*/ 2455362 w 2629193"/>
              <a:gd name="connsiteY61" fmla="*/ 978694 h 1191508"/>
              <a:gd name="connsiteX62" fmla="*/ 2510131 w 2629193"/>
              <a:gd name="connsiteY62" fmla="*/ 985838 h 1191508"/>
              <a:gd name="connsiteX63" fmla="*/ 2488700 w 2629193"/>
              <a:gd name="connsiteY63" fmla="*/ 1009650 h 1191508"/>
              <a:gd name="connsiteX64" fmla="*/ 2464887 w 2629193"/>
              <a:gd name="connsiteY64" fmla="*/ 1031081 h 1191508"/>
              <a:gd name="connsiteX65" fmla="*/ 2436312 w 2629193"/>
              <a:gd name="connsiteY65" fmla="*/ 1045369 h 1191508"/>
              <a:gd name="connsiteX66" fmla="*/ 2393450 w 2629193"/>
              <a:gd name="connsiteY66" fmla="*/ 1050131 h 1191508"/>
              <a:gd name="connsiteX67" fmla="*/ 2186281 w 2629193"/>
              <a:gd name="connsiteY67" fmla="*/ 1081088 h 1191508"/>
              <a:gd name="connsiteX68" fmla="*/ 1917200 w 2629193"/>
              <a:gd name="connsiteY68" fmla="*/ 1102519 h 1191508"/>
              <a:gd name="connsiteX69" fmla="*/ 1564775 w 2629193"/>
              <a:gd name="connsiteY69" fmla="*/ 1114425 h 1191508"/>
              <a:gd name="connsiteX70" fmla="*/ 1264737 w 2629193"/>
              <a:gd name="connsiteY70" fmla="*/ 1114425 h 1191508"/>
              <a:gd name="connsiteX71" fmla="*/ 1173562 w 2629193"/>
              <a:gd name="connsiteY71" fmla="*/ 1111012 h 1191508"/>
              <a:gd name="connsiteX72" fmla="*/ 210263 w 2629193"/>
              <a:gd name="connsiteY72" fmla="*/ 1186805 h 1191508"/>
              <a:gd name="connsiteX73" fmla="*/ 7335 w 2629193"/>
              <a:gd name="connsiteY73" fmla="*/ 1169690 h 1191508"/>
              <a:gd name="connsiteX74" fmla="*/ 4891 w 2629193"/>
              <a:gd name="connsiteY74" fmla="*/ 626918 h 1191508"/>
              <a:gd name="connsiteX75" fmla="*/ 2446 w 2629193"/>
              <a:gd name="connsiteY75" fmla="*/ 556016 h 1191508"/>
              <a:gd name="connsiteX76" fmla="*/ 0 w 2629193"/>
              <a:gd name="connsiteY76" fmla="*/ 485113 h 1191508"/>
              <a:gd name="connsiteX77" fmla="*/ 1515 w 2629193"/>
              <a:gd name="connsiteY7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3376 w 2627678"/>
              <a:gd name="connsiteY74" fmla="*/ 626918 h 1191508"/>
              <a:gd name="connsiteX75" fmla="*/ 931 w 2627678"/>
              <a:gd name="connsiteY75" fmla="*/ 556016 h 1191508"/>
              <a:gd name="connsiteX76" fmla="*/ 62053 w 2627678"/>
              <a:gd name="connsiteY76" fmla="*/ 360422 h 1191508"/>
              <a:gd name="connsiteX77" fmla="*/ 0 w 2627678"/>
              <a:gd name="connsiteY7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3376 w 2627678"/>
              <a:gd name="connsiteY74" fmla="*/ 626918 h 1191508"/>
              <a:gd name="connsiteX75" fmla="*/ 125622 w 2627678"/>
              <a:gd name="connsiteY75" fmla="*/ 421546 h 1191508"/>
              <a:gd name="connsiteX76" fmla="*/ 62053 w 2627678"/>
              <a:gd name="connsiteY76" fmla="*/ 360422 h 1191508"/>
              <a:gd name="connsiteX77" fmla="*/ 0 w 2627678"/>
              <a:gd name="connsiteY7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3376 w 2627678"/>
              <a:gd name="connsiteY74" fmla="*/ 626918 h 1191508"/>
              <a:gd name="connsiteX75" fmla="*/ 125622 w 2627678"/>
              <a:gd name="connsiteY75" fmla="*/ 421546 h 1191508"/>
              <a:gd name="connsiteX76" fmla="*/ 62053 w 2627678"/>
              <a:gd name="connsiteY76" fmla="*/ 360422 h 1191508"/>
              <a:gd name="connsiteX77" fmla="*/ 0 w 2627678"/>
              <a:gd name="connsiteY7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3376 w 2627678"/>
              <a:gd name="connsiteY74" fmla="*/ 626918 h 1191508"/>
              <a:gd name="connsiteX75" fmla="*/ 125622 w 2627678"/>
              <a:gd name="connsiteY75" fmla="*/ 421546 h 1191508"/>
              <a:gd name="connsiteX76" fmla="*/ 62053 w 2627678"/>
              <a:gd name="connsiteY76" fmla="*/ 360422 h 1191508"/>
              <a:gd name="connsiteX77" fmla="*/ 0 w 2627678"/>
              <a:gd name="connsiteY7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01415 w 2627678"/>
              <a:gd name="connsiteY74" fmla="*/ 543791 h 1191508"/>
              <a:gd name="connsiteX75" fmla="*/ 125622 w 2627678"/>
              <a:gd name="connsiteY75" fmla="*/ 421546 h 1191508"/>
              <a:gd name="connsiteX76" fmla="*/ 62053 w 2627678"/>
              <a:gd name="connsiteY76" fmla="*/ 360422 h 1191508"/>
              <a:gd name="connsiteX77" fmla="*/ 0 w 2627678"/>
              <a:gd name="connsiteY7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01415 w 2627678"/>
              <a:gd name="connsiteY74" fmla="*/ 543791 h 1191508"/>
              <a:gd name="connsiteX75" fmla="*/ 125622 w 2627678"/>
              <a:gd name="connsiteY75" fmla="*/ 421546 h 1191508"/>
              <a:gd name="connsiteX76" fmla="*/ 62053 w 2627678"/>
              <a:gd name="connsiteY76" fmla="*/ 360422 h 1191508"/>
              <a:gd name="connsiteX77" fmla="*/ 0 w 2627678"/>
              <a:gd name="connsiteY7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01415 w 2627678"/>
              <a:gd name="connsiteY74" fmla="*/ 543791 h 1191508"/>
              <a:gd name="connsiteX75" fmla="*/ 125622 w 2627678"/>
              <a:gd name="connsiteY75" fmla="*/ 421546 h 1191508"/>
              <a:gd name="connsiteX76" fmla="*/ 62053 w 2627678"/>
              <a:gd name="connsiteY76" fmla="*/ 360422 h 1191508"/>
              <a:gd name="connsiteX77" fmla="*/ 0 w 2627678"/>
              <a:gd name="connsiteY7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01415 w 2627678"/>
              <a:gd name="connsiteY74" fmla="*/ 543791 h 1191508"/>
              <a:gd name="connsiteX75" fmla="*/ 125622 w 2627678"/>
              <a:gd name="connsiteY75" fmla="*/ 421546 h 1191508"/>
              <a:gd name="connsiteX76" fmla="*/ 62053 w 2627678"/>
              <a:gd name="connsiteY76" fmla="*/ 360422 h 1191508"/>
              <a:gd name="connsiteX77" fmla="*/ 0 w 2627678"/>
              <a:gd name="connsiteY7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01415 w 2627678"/>
              <a:gd name="connsiteY74" fmla="*/ 543791 h 1191508"/>
              <a:gd name="connsiteX75" fmla="*/ 125622 w 2627678"/>
              <a:gd name="connsiteY75" fmla="*/ 421546 h 1191508"/>
              <a:gd name="connsiteX76" fmla="*/ 62053 w 2627678"/>
              <a:gd name="connsiteY76" fmla="*/ 360422 h 1191508"/>
              <a:gd name="connsiteX77" fmla="*/ 0 w 2627678"/>
              <a:gd name="connsiteY7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01415 w 2627678"/>
              <a:gd name="connsiteY74" fmla="*/ 543791 h 1191508"/>
              <a:gd name="connsiteX75" fmla="*/ 125622 w 2627678"/>
              <a:gd name="connsiteY75" fmla="*/ 421546 h 1191508"/>
              <a:gd name="connsiteX76" fmla="*/ 62053 w 2627678"/>
              <a:gd name="connsiteY76" fmla="*/ 360422 h 1191508"/>
              <a:gd name="connsiteX77" fmla="*/ 0 w 2627678"/>
              <a:gd name="connsiteY7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01415 w 2627678"/>
              <a:gd name="connsiteY74" fmla="*/ 543791 h 1191508"/>
              <a:gd name="connsiteX75" fmla="*/ 125622 w 2627678"/>
              <a:gd name="connsiteY75" fmla="*/ 421546 h 1191508"/>
              <a:gd name="connsiteX76" fmla="*/ 62053 w 2627678"/>
              <a:gd name="connsiteY76" fmla="*/ 360422 h 1191508"/>
              <a:gd name="connsiteX77" fmla="*/ 0 w 2627678"/>
              <a:gd name="connsiteY7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176966 w 2627678"/>
              <a:gd name="connsiteY74" fmla="*/ 617139 h 1191508"/>
              <a:gd name="connsiteX75" fmla="*/ 125622 w 2627678"/>
              <a:gd name="connsiteY75" fmla="*/ 421546 h 1191508"/>
              <a:gd name="connsiteX76" fmla="*/ 62053 w 2627678"/>
              <a:gd name="connsiteY76" fmla="*/ 360422 h 1191508"/>
              <a:gd name="connsiteX77" fmla="*/ 0 w 2627678"/>
              <a:gd name="connsiteY7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23419 w 2627678"/>
              <a:gd name="connsiteY74" fmla="*/ 646478 h 1191508"/>
              <a:gd name="connsiteX75" fmla="*/ 125622 w 2627678"/>
              <a:gd name="connsiteY75" fmla="*/ 421546 h 1191508"/>
              <a:gd name="connsiteX76" fmla="*/ 62053 w 2627678"/>
              <a:gd name="connsiteY76" fmla="*/ 360422 h 1191508"/>
              <a:gd name="connsiteX77" fmla="*/ 0 w 2627678"/>
              <a:gd name="connsiteY7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45423 w 2627678"/>
              <a:gd name="connsiteY74" fmla="*/ 722270 h 1191508"/>
              <a:gd name="connsiteX75" fmla="*/ 125622 w 2627678"/>
              <a:gd name="connsiteY75" fmla="*/ 421546 h 1191508"/>
              <a:gd name="connsiteX76" fmla="*/ 62053 w 2627678"/>
              <a:gd name="connsiteY76" fmla="*/ 360422 h 1191508"/>
              <a:gd name="connsiteX77" fmla="*/ 0 w 2627678"/>
              <a:gd name="connsiteY7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25864 w 2627678"/>
              <a:gd name="connsiteY74" fmla="*/ 656257 h 1191508"/>
              <a:gd name="connsiteX75" fmla="*/ 125622 w 2627678"/>
              <a:gd name="connsiteY75" fmla="*/ 421546 h 1191508"/>
              <a:gd name="connsiteX76" fmla="*/ 62053 w 2627678"/>
              <a:gd name="connsiteY76" fmla="*/ 360422 h 1191508"/>
              <a:gd name="connsiteX77" fmla="*/ 0 w 2627678"/>
              <a:gd name="connsiteY7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25864 w 2627678"/>
              <a:gd name="connsiteY74" fmla="*/ 656257 h 1191508"/>
              <a:gd name="connsiteX75" fmla="*/ 162296 w 2627678"/>
              <a:gd name="connsiteY75" fmla="*/ 472889 h 1191508"/>
              <a:gd name="connsiteX76" fmla="*/ 62053 w 2627678"/>
              <a:gd name="connsiteY76" fmla="*/ 360422 h 1191508"/>
              <a:gd name="connsiteX77" fmla="*/ 0 w 2627678"/>
              <a:gd name="connsiteY7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25864 w 2627678"/>
              <a:gd name="connsiteY74" fmla="*/ 656257 h 1191508"/>
              <a:gd name="connsiteX75" fmla="*/ 162296 w 2627678"/>
              <a:gd name="connsiteY75" fmla="*/ 472889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25864 w 2627678"/>
              <a:gd name="connsiteY74" fmla="*/ 656257 h 1191508"/>
              <a:gd name="connsiteX75" fmla="*/ 125622 w 2627678"/>
              <a:gd name="connsiteY75" fmla="*/ 419101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25864 w 2627678"/>
              <a:gd name="connsiteY74" fmla="*/ 656257 h 1191508"/>
              <a:gd name="connsiteX75" fmla="*/ 125622 w 2627678"/>
              <a:gd name="connsiteY75" fmla="*/ 419101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25864 w 2627678"/>
              <a:gd name="connsiteY74" fmla="*/ 656257 h 1191508"/>
              <a:gd name="connsiteX75" fmla="*/ 125622 w 2627678"/>
              <a:gd name="connsiteY75" fmla="*/ 419101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25864 w 2627678"/>
              <a:gd name="connsiteY74" fmla="*/ 656257 h 1191508"/>
              <a:gd name="connsiteX75" fmla="*/ 125622 w 2627678"/>
              <a:gd name="connsiteY75" fmla="*/ 419101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25864 w 2627678"/>
              <a:gd name="connsiteY74" fmla="*/ 656257 h 1191508"/>
              <a:gd name="connsiteX75" fmla="*/ 125622 w 2627678"/>
              <a:gd name="connsiteY75" fmla="*/ 419101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25864 w 2627678"/>
              <a:gd name="connsiteY74" fmla="*/ 656257 h 1191508"/>
              <a:gd name="connsiteX75" fmla="*/ 125622 w 2627678"/>
              <a:gd name="connsiteY75" fmla="*/ 419101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25864 w 2627678"/>
              <a:gd name="connsiteY74" fmla="*/ 656257 h 1191508"/>
              <a:gd name="connsiteX75" fmla="*/ 125622 w 2627678"/>
              <a:gd name="connsiteY75" fmla="*/ 419101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25864 w 2627678"/>
              <a:gd name="connsiteY74" fmla="*/ 656257 h 1191508"/>
              <a:gd name="connsiteX75" fmla="*/ 0 w 2627678"/>
              <a:gd name="connsiteY75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25864 w 2627678"/>
              <a:gd name="connsiteY74" fmla="*/ 656257 h 1191508"/>
              <a:gd name="connsiteX75" fmla="*/ 0 w 2627678"/>
              <a:gd name="connsiteY75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06305 w 2627678"/>
              <a:gd name="connsiteY74" fmla="*/ 1005881 h 1191508"/>
              <a:gd name="connsiteX75" fmla="*/ 0 w 2627678"/>
              <a:gd name="connsiteY75" fmla="*/ 344339 h 1191508"/>
              <a:gd name="connsiteX0" fmla="*/ 2402929 w 2638672"/>
              <a:gd name="connsiteY0" fmla="*/ 0 h 1191508"/>
              <a:gd name="connsiteX1" fmla="*/ 2455316 w 2638672"/>
              <a:gd name="connsiteY1" fmla="*/ 19050 h 1191508"/>
              <a:gd name="connsiteX2" fmla="*/ 2479129 w 2638672"/>
              <a:gd name="connsiteY2" fmla="*/ 33338 h 1191508"/>
              <a:gd name="connsiteX3" fmla="*/ 2491035 w 2638672"/>
              <a:gd name="connsiteY3" fmla="*/ 42863 h 1191508"/>
              <a:gd name="connsiteX4" fmla="*/ 2502941 w 2638672"/>
              <a:gd name="connsiteY4" fmla="*/ 59531 h 1191508"/>
              <a:gd name="connsiteX5" fmla="*/ 2512466 w 2638672"/>
              <a:gd name="connsiteY5" fmla="*/ 69056 h 1191508"/>
              <a:gd name="connsiteX6" fmla="*/ 2521991 w 2638672"/>
              <a:gd name="connsiteY6" fmla="*/ 78581 h 1191508"/>
              <a:gd name="connsiteX7" fmla="*/ 2531516 w 2638672"/>
              <a:gd name="connsiteY7" fmla="*/ 92869 h 1191508"/>
              <a:gd name="connsiteX8" fmla="*/ 2541041 w 2638672"/>
              <a:gd name="connsiteY8" fmla="*/ 109538 h 1191508"/>
              <a:gd name="connsiteX9" fmla="*/ 2548185 w 2638672"/>
              <a:gd name="connsiteY9" fmla="*/ 123825 h 1191508"/>
              <a:gd name="connsiteX10" fmla="*/ 2557710 w 2638672"/>
              <a:gd name="connsiteY10" fmla="*/ 135731 h 1191508"/>
              <a:gd name="connsiteX11" fmla="*/ 2562472 w 2638672"/>
              <a:gd name="connsiteY11" fmla="*/ 150019 h 1191508"/>
              <a:gd name="connsiteX12" fmla="*/ 2571997 w 2638672"/>
              <a:gd name="connsiteY12" fmla="*/ 166688 h 1191508"/>
              <a:gd name="connsiteX13" fmla="*/ 2579141 w 2638672"/>
              <a:gd name="connsiteY13" fmla="*/ 183356 h 1191508"/>
              <a:gd name="connsiteX14" fmla="*/ 2583904 w 2638672"/>
              <a:gd name="connsiteY14" fmla="*/ 202406 h 1191508"/>
              <a:gd name="connsiteX15" fmla="*/ 2593429 w 2638672"/>
              <a:gd name="connsiteY15" fmla="*/ 223838 h 1191508"/>
              <a:gd name="connsiteX16" fmla="*/ 2598191 w 2638672"/>
              <a:gd name="connsiteY16" fmla="*/ 238125 h 1191508"/>
              <a:gd name="connsiteX17" fmla="*/ 2602954 w 2638672"/>
              <a:gd name="connsiteY17" fmla="*/ 252413 h 1191508"/>
              <a:gd name="connsiteX18" fmla="*/ 2605335 w 2638672"/>
              <a:gd name="connsiteY18" fmla="*/ 264319 h 1191508"/>
              <a:gd name="connsiteX19" fmla="*/ 2610097 w 2638672"/>
              <a:gd name="connsiteY19" fmla="*/ 278606 h 1191508"/>
              <a:gd name="connsiteX20" fmla="*/ 2614860 w 2638672"/>
              <a:gd name="connsiteY20" fmla="*/ 297656 h 1191508"/>
              <a:gd name="connsiteX21" fmla="*/ 2614860 w 2638672"/>
              <a:gd name="connsiteY21" fmla="*/ 304800 h 1191508"/>
              <a:gd name="connsiteX22" fmla="*/ 2617241 w 2638672"/>
              <a:gd name="connsiteY22" fmla="*/ 319088 h 1191508"/>
              <a:gd name="connsiteX23" fmla="*/ 2622004 w 2638672"/>
              <a:gd name="connsiteY23" fmla="*/ 330994 h 1191508"/>
              <a:gd name="connsiteX24" fmla="*/ 2622004 w 2638672"/>
              <a:gd name="connsiteY24" fmla="*/ 345281 h 1191508"/>
              <a:gd name="connsiteX25" fmla="*/ 2622004 w 2638672"/>
              <a:gd name="connsiteY25" fmla="*/ 345281 h 1191508"/>
              <a:gd name="connsiteX26" fmla="*/ 2629147 w 2638672"/>
              <a:gd name="connsiteY26" fmla="*/ 385763 h 1191508"/>
              <a:gd name="connsiteX27" fmla="*/ 2631529 w 2638672"/>
              <a:gd name="connsiteY27" fmla="*/ 411956 h 1191508"/>
              <a:gd name="connsiteX28" fmla="*/ 2633910 w 2638672"/>
              <a:gd name="connsiteY28" fmla="*/ 428625 h 1191508"/>
              <a:gd name="connsiteX29" fmla="*/ 2633910 w 2638672"/>
              <a:gd name="connsiteY29" fmla="*/ 445294 h 1191508"/>
              <a:gd name="connsiteX30" fmla="*/ 2636291 w 2638672"/>
              <a:gd name="connsiteY30" fmla="*/ 457200 h 1191508"/>
              <a:gd name="connsiteX31" fmla="*/ 2636291 w 2638672"/>
              <a:gd name="connsiteY31" fmla="*/ 466725 h 1191508"/>
              <a:gd name="connsiteX32" fmla="*/ 2638672 w 2638672"/>
              <a:gd name="connsiteY32" fmla="*/ 481013 h 1191508"/>
              <a:gd name="connsiteX33" fmla="*/ 2638672 w 2638672"/>
              <a:gd name="connsiteY33" fmla="*/ 495300 h 1191508"/>
              <a:gd name="connsiteX34" fmla="*/ 2638672 w 2638672"/>
              <a:gd name="connsiteY34" fmla="*/ 504825 h 1191508"/>
              <a:gd name="connsiteX35" fmla="*/ 2638672 w 2638672"/>
              <a:gd name="connsiteY35" fmla="*/ 521494 h 1191508"/>
              <a:gd name="connsiteX36" fmla="*/ 2638672 w 2638672"/>
              <a:gd name="connsiteY36" fmla="*/ 542925 h 1191508"/>
              <a:gd name="connsiteX37" fmla="*/ 2638672 w 2638672"/>
              <a:gd name="connsiteY37" fmla="*/ 557213 h 1191508"/>
              <a:gd name="connsiteX38" fmla="*/ 2638672 w 2638672"/>
              <a:gd name="connsiteY38" fmla="*/ 571500 h 1191508"/>
              <a:gd name="connsiteX39" fmla="*/ 2636291 w 2638672"/>
              <a:gd name="connsiteY39" fmla="*/ 585788 h 1191508"/>
              <a:gd name="connsiteX40" fmla="*/ 2636291 w 2638672"/>
              <a:gd name="connsiteY40" fmla="*/ 595313 h 1191508"/>
              <a:gd name="connsiteX41" fmla="*/ 2636291 w 2638672"/>
              <a:gd name="connsiteY41" fmla="*/ 609600 h 1191508"/>
              <a:gd name="connsiteX42" fmla="*/ 2633910 w 2638672"/>
              <a:gd name="connsiteY42" fmla="*/ 631031 h 1191508"/>
              <a:gd name="connsiteX43" fmla="*/ 2633910 w 2638672"/>
              <a:gd name="connsiteY43" fmla="*/ 642938 h 1191508"/>
              <a:gd name="connsiteX44" fmla="*/ 2631529 w 2638672"/>
              <a:gd name="connsiteY44" fmla="*/ 654844 h 1191508"/>
              <a:gd name="connsiteX45" fmla="*/ 2629147 w 2638672"/>
              <a:gd name="connsiteY45" fmla="*/ 666750 h 1191508"/>
              <a:gd name="connsiteX46" fmla="*/ 2629147 w 2638672"/>
              <a:gd name="connsiteY46" fmla="*/ 681038 h 1191508"/>
              <a:gd name="connsiteX47" fmla="*/ 2624385 w 2638672"/>
              <a:gd name="connsiteY47" fmla="*/ 700088 h 1191508"/>
              <a:gd name="connsiteX48" fmla="*/ 2624385 w 2638672"/>
              <a:gd name="connsiteY48" fmla="*/ 700088 h 1191508"/>
              <a:gd name="connsiteX49" fmla="*/ 2622004 w 2638672"/>
              <a:gd name="connsiteY49" fmla="*/ 719138 h 1191508"/>
              <a:gd name="connsiteX50" fmla="*/ 2622004 w 2638672"/>
              <a:gd name="connsiteY50" fmla="*/ 726281 h 1191508"/>
              <a:gd name="connsiteX51" fmla="*/ 2619622 w 2638672"/>
              <a:gd name="connsiteY51" fmla="*/ 731044 h 1191508"/>
              <a:gd name="connsiteX52" fmla="*/ 2524372 w 2638672"/>
              <a:gd name="connsiteY52" fmla="*/ 762000 h 1191508"/>
              <a:gd name="connsiteX53" fmla="*/ 2386260 w 2638672"/>
              <a:gd name="connsiteY53" fmla="*/ 816769 h 1191508"/>
              <a:gd name="connsiteX54" fmla="*/ 2302916 w 2638672"/>
              <a:gd name="connsiteY54" fmla="*/ 854869 h 1191508"/>
              <a:gd name="connsiteX55" fmla="*/ 2190997 w 2638672"/>
              <a:gd name="connsiteY55" fmla="*/ 907256 h 1191508"/>
              <a:gd name="connsiteX56" fmla="*/ 2129085 w 2638672"/>
              <a:gd name="connsiteY56" fmla="*/ 933450 h 1191508"/>
              <a:gd name="connsiteX57" fmla="*/ 2310060 w 2638672"/>
              <a:gd name="connsiteY57" fmla="*/ 938213 h 1191508"/>
              <a:gd name="connsiteX58" fmla="*/ 2386260 w 2638672"/>
              <a:gd name="connsiteY58" fmla="*/ 935831 h 1191508"/>
              <a:gd name="connsiteX59" fmla="*/ 2460079 w 2638672"/>
              <a:gd name="connsiteY59" fmla="*/ 940594 h 1191508"/>
              <a:gd name="connsiteX60" fmla="*/ 2455316 w 2638672"/>
              <a:gd name="connsiteY60" fmla="*/ 973931 h 1191508"/>
              <a:gd name="connsiteX61" fmla="*/ 2464841 w 2638672"/>
              <a:gd name="connsiteY61" fmla="*/ 978694 h 1191508"/>
              <a:gd name="connsiteX62" fmla="*/ 2519610 w 2638672"/>
              <a:gd name="connsiteY62" fmla="*/ 985838 h 1191508"/>
              <a:gd name="connsiteX63" fmla="*/ 2498179 w 2638672"/>
              <a:gd name="connsiteY63" fmla="*/ 1009650 h 1191508"/>
              <a:gd name="connsiteX64" fmla="*/ 2474366 w 2638672"/>
              <a:gd name="connsiteY64" fmla="*/ 1031081 h 1191508"/>
              <a:gd name="connsiteX65" fmla="*/ 2445791 w 2638672"/>
              <a:gd name="connsiteY65" fmla="*/ 1045369 h 1191508"/>
              <a:gd name="connsiteX66" fmla="*/ 2402929 w 2638672"/>
              <a:gd name="connsiteY66" fmla="*/ 1050131 h 1191508"/>
              <a:gd name="connsiteX67" fmla="*/ 2195760 w 2638672"/>
              <a:gd name="connsiteY67" fmla="*/ 1081088 h 1191508"/>
              <a:gd name="connsiteX68" fmla="*/ 1926679 w 2638672"/>
              <a:gd name="connsiteY68" fmla="*/ 1102519 h 1191508"/>
              <a:gd name="connsiteX69" fmla="*/ 1574254 w 2638672"/>
              <a:gd name="connsiteY69" fmla="*/ 1114425 h 1191508"/>
              <a:gd name="connsiteX70" fmla="*/ 1274216 w 2638672"/>
              <a:gd name="connsiteY70" fmla="*/ 1114425 h 1191508"/>
              <a:gd name="connsiteX71" fmla="*/ 1183041 w 2638672"/>
              <a:gd name="connsiteY71" fmla="*/ 1111012 h 1191508"/>
              <a:gd name="connsiteX72" fmla="*/ 219742 w 2638672"/>
              <a:gd name="connsiteY72" fmla="*/ 1186805 h 1191508"/>
              <a:gd name="connsiteX73" fmla="*/ 16814 w 2638672"/>
              <a:gd name="connsiteY73" fmla="*/ 1169690 h 1191508"/>
              <a:gd name="connsiteX74" fmla="*/ 10994 w 2638672"/>
              <a:gd name="connsiteY74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0 w 2627678"/>
              <a:gd name="connsiteY74" fmla="*/ 344339 h 1191508"/>
              <a:gd name="connsiteX0" fmla="*/ 2402641 w 2638384"/>
              <a:gd name="connsiteY0" fmla="*/ 0 h 1191508"/>
              <a:gd name="connsiteX1" fmla="*/ 2455028 w 2638384"/>
              <a:gd name="connsiteY1" fmla="*/ 19050 h 1191508"/>
              <a:gd name="connsiteX2" fmla="*/ 2478841 w 2638384"/>
              <a:gd name="connsiteY2" fmla="*/ 33338 h 1191508"/>
              <a:gd name="connsiteX3" fmla="*/ 2490747 w 2638384"/>
              <a:gd name="connsiteY3" fmla="*/ 42863 h 1191508"/>
              <a:gd name="connsiteX4" fmla="*/ 2502653 w 2638384"/>
              <a:gd name="connsiteY4" fmla="*/ 59531 h 1191508"/>
              <a:gd name="connsiteX5" fmla="*/ 2512178 w 2638384"/>
              <a:gd name="connsiteY5" fmla="*/ 69056 h 1191508"/>
              <a:gd name="connsiteX6" fmla="*/ 2521703 w 2638384"/>
              <a:gd name="connsiteY6" fmla="*/ 78581 h 1191508"/>
              <a:gd name="connsiteX7" fmla="*/ 2531228 w 2638384"/>
              <a:gd name="connsiteY7" fmla="*/ 92869 h 1191508"/>
              <a:gd name="connsiteX8" fmla="*/ 2540753 w 2638384"/>
              <a:gd name="connsiteY8" fmla="*/ 109538 h 1191508"/>
              <a:gd name="connsiteX9" fmla="*/ 2547897 w 2638384"/>
              <a:gd name="connsiteY9" fmla="*/ 123825 h 1191508"/>
              <a:gd name="connsiteX10" fmla="*/ 2557422 w 2638384"/>
              <a:gd name="connsiteY10" fmla="*/ 135731 h 1191508"/>
              <a:gd name="connsiteX11" fmla="*/ 2562184 w 2638384"/>
              <a:gd name="connsiteY11" fmla="*/ 150019 h 1191508"/>
              <a:gd name="connsiteX12" fmla="*/ 2571709 w 2638384"/>
              <a:gd name="connsiteY12" fmla="*/ 166688 h 1191508"/>
              <a:gd name="connsiteX13" fmla="*/ 2578853 w 2638384"/>
              <a:gd name="connsiteY13" fmla="*/ 183356 h 1191508"/>
              <a:gd name="connsiteX14" fmla="*/ 2583616 w 2638384"/>
              <a:gd name="connsiteY14" fmla="*/ 202406 h 1191508"/>
              <a:gd name="connsiteX15" fmla="*/ 2593141 w 2638384"/>
              <a:gd name="connsiteY15" fmla="*/ 223838 h 1191508"/>
              <a:gd name="connsiteX16" fmla="*/ 2597903 w 2638384"/>
              <a:gd name="connsiteY16" fmla="*/ 238125 h 1191508"/>
              <a:gd name="connsiteX17" fmla="*/ 2602666 w 2638384"/>
              <a:gd name="connsiteY17" fmla="*/ 252413 h 1191508"/>
              <a:gd name="connsiteX18" fmla="*/ 2605047 w 2638384"/>
              <a:gd name="connsiteY18" fmla="*/ 264319 h 1191508"/>
              <a:gd name="connsiteX19" fmla="*/ 2609809 w 2638384"/>
              <a:gd name="connsiteY19" fmla="*/ 278606 h 1191508"/>
              <a:gd name="connsiteX20" fmla="*/ 2614572 w 2638384"/>
              <a:gd name="connsiteY20" fmla="*/ 297656 h 1191508"/>
              <a:gd name="connsiteX21" fmla="*/ 2614572 w 2638384"/>
              <a:gd name="connsiteY21" fmla="*/ 304800 h 1191508"/>
              <a:gd name="connsiteX22" fmla="*/ 2616953 w 2638384"/>
              <a:gd name="connsiteY22" fmla="*/ 319088 h 1191508"/>
              <a:gd name="connsiteX23" fmla="*/ 2621716 w 2638384"/>
              <a:gd name="connsiteY23" fmla="*/ 330994 h 1191508"/>
              <a:gd name="connsiteX24" fmla="*/ 2621716 w 2638384"/>
              <a:gd name="connsiteY24" fmla="*/ 345281 h 1191508"/>
              <a:gd name="connsiteX25" fmla="*/ 2621716 w 2638384"/>
              <a:gd name="connsiteY25" fmla="*/ 345281 h 1191508"/>
              <a:gd name="connsiteX26" fmla="*/ 2628859 w 2638384"/>
              <a:gd name="connsiteY26" fmla="*/ 385763 h 1191508"/>
              <a:gd name="connsiteX27" fmla="*/ 2631241 w 2638384"/>
              <a:gd name="connsiteY27" fmla="*/ 411956 h 1191508"/>
              <a:gd name="connsiteX28" fmla="*/ 2633622 w 2638384"/>
              <a:gd name="connsiteY28" fmla="*/ 428625 h 1191508"/>
              <a:gd name="connsiteX29" fmla="*/ 2633622 w 2638384"/>
              <a:gd name="connsiteY29" fmla="*/ 445294 h 1191508"/>
              <a:gd name="connsiteX30" fmla="*/ 2636003 w 2638384"/>
              <a:gd name="connsiteY30" fmla="*/ 457200 h 1191508"/>
              <a:gd name="connsiteX31" fmla="*/ 2636003 w 2638384"/>
              <a:gd name="connsiteY31" fmla="*/ 466725 h 1191508"/>
              <a:gd name="connsiteX32" fmla="*/ 2638384 w 2638384"/>
              <a:gd name="connsiteY32" fmla="*/ 481013 h 1191508"/>
              <a:gd name="connsiteX33" fmla="*/ 2638384 w 2638384"/>
              <a:gd name="connsiteY33" fmla="*/ 495300 h 1191508"/>
              <a:gd name="connsiteX34" fmla="*/ 2638384 w 2638384"/>
              <a:gd name="connsiteY34" fmla="*/ 504825 h 1191508"/>
              <a:gd name="connsiteX35" fmla="*/ 2638384 w 2638384"/>
              <a:gd name="connsiteY35" fmla="*/ 521494 h 1191508"/>
              <a:gd name="connsiteX36" fmla="*/ 2638384 w 2638384"/>
              <a:gd name="connsiteY36" fmla="*/ 542925 h 1191508"/>
              <a:gd name="connsiteX37" fmla="*/ 2638384 w 2638384"/>
              <a:gd name="connsiteY37" fmla="*/ 557213 h 1191508"/>
              <a:gd name="connsiteX38" fmla="*/ 2638384 w 2638384"/>
              <a:gd name="connsiteY38" fmla="*/ 571500 h 1191508"/>
              <a:gd name="connsiteX39" fmla="*/ 2636003 w 2638384"/>
              <a:gd name="connsiteY39" fmla="*/ 585788 h 1191508"/>
              <a:gd name="connsiteX40" fmla="*/ 2636003 w 2638384"/>
              <a:gd name="connsiteY40" fmla="*/ 595313 h 1191508"/>
              <a:gd name="connsiteX41" fmla="*/ 2636003 w 2638384"/>
              <a:gd name="connsiteY41" fmla="*/ 609600 h 1191508"/>
              <a:gd name="connsiteX42" fmla="*/ 2633622 w 2638384"/>
              <a:gd name="connsiteY42" fmla="*/ 631031 h 1191508"/>
              <a:gd name="connsiteX43" fmla="*/ 2633622 w 2638384"/>
              <a:gd name="connsiteY43" fmla="*/ 642938 h 1191508"/>
              <a:gd name="connsiteX44" fmla="*/ 2631241 w 2638384"/>
              <a:gd name="connsiteY44" fmla="*/ 654844 h 1191508"/>
              <a:gd name="connsiteX45" fmla="*/ 2628859 w 2638384"/>
              <a:gd name="connsiteY45" fmla="*/ 666750 h 1191508"/>
              <a:gd name="connsiteX46" fmla="*/ 2628859 w 2638384"/>
              <a:gd name="connsiteY46" fmla="*/ 681038 h 1191508"/>
              <a:gd name="connsiteX47" fmla="*/ 2624097 w 2638384"/>
              <a:gd name="connsiteY47" fmla="*/ 700088 h 1191508"/>
              <a:gd name="connsiteX48" fmla="*/ 2624097 w 2638384"/>
              <a:gd name="connsiteY48" fmla="*/ 700088 h 1191508"/>
              <a:gd name="connsiteX49" fmla="*/ 2621716 w 2638384"/>
              <a:gd name="connsiteY49" fmla="*/ 719138 h 1191508"/>
              <a:gd name="connsiteX50" fmla="*/ 2621716 w 2638384"/>
              <a:gd name="connsiteY50" fmla="*/ 726281 h 1191508"/>
              <a:gd name="connsiteX51" fmla="*/ 2619334 w 2638384"/>
              <a:gd name="connsiteY51" fmla="*/ 731044 h 1191508"/>
              <a:gd name="connsiteX52" fmla="*/ 2524084 w 2638384"/>
              <a:gd name="connsiteY52" fmla="*/ 762000 h 1191508"/>
              <a:gd name="connsiteX53" fmla="*/ 2385972 w 2638384"/>
              <a:gd name="connsiteY53" fmla="*/ 816769 h 1191508"/>
              <a:gd name="connsiteX54" fmla="*/ 2302628 w 2638384"/>
              <a:gd name="connsiteY54" fmla="*/ 854869 h 1191508"/>
              <a:gd name="connsiteX55" fmla="*/ 2190709 w 2638384"/>
              <a:gd name="connsiteY55" fmla="*/ 907256 h 1191508"/>
              <a:gd name="connsiteX56" fmla="*/ 2128797 w 2638384"/>
              <a:gd name="connsiteY56" fmla="*/ 933450 h 1191508"/>
              <a:gd name="connsiteX57" fmla="*/ 2309772 w 2638384"/>
              <a:gd name="connsiteY57" fmla="*/ 938213 h 1191508"/>
              <a:gd name="connsiteX58" fmla="*/ 2385972 w 2638384"/>
              <a:gd name="connsiteY58" fmla="*/ 935831 h 1191508"/>
              <a:gd name="connsiteX59" fmla="*/ 2459791 w 2638384"/>
              <a:gd name="connsiteY59" fmla="*/ 940594 h 1191508"/>
              <a:gd name="connsiteX60" fmla="*/ 2455028 w 2638384"/>
              <a:gd name="connsiteY60" fmla="*/ 973931 h 1191508"/>
              <a:gd name="connsiteX61" fmla="*/ 2464553 w 2638384"/>
              <a:gd name="connsiteY61" fmla="*/ 978694 h 1191508"/>
              <a:gd name="connsiteX62" fmla="*/ 2519322 w 2638384"/>
              <a:gd name="connsiteY62" fmla="*/ 985838 h 1191508"/>
              <a:gd name="connsiteX63" fmla="*/ 2497891 w 2638384"/>
              <a:gd name="connsiteY63" fmla="*/ 1009650 h 1191508"/>
              <a:gd name="connsiteX64" fmla="*/ 2474078 w 2638384"/>
              <a:gd name="connsiteY64" fmla="*/ 1031081 h 1191508"/>
              <a:gd name="connsiteX65" fmla="*/ 2445503 w 2638384"/>
              <a:gd name="connsiteY65" fmla="*/ 1045369 h 1191508"/>
              <a:gd name="connsiteX66" fmla="*/ 2402641 w 2638384"/>
              <a:gd name="connsiteY66" fmla="*/ 1050131 h 1191508"/>
              <a:gd name="connsiteX67" fmla="*/ 2195472 w 2638384"/>
              <a:gd name="connsiteY67" fmla="*/ 1081088 h 1191508"/>
              <a:gd name="connsiteX68" fmla="*/ 1926391 w 2638384"/>
              <a:gd name="connsiteY68" fmla="*/ 1102519 h 1191508"/>
              <a:gd name="connsiteX69" fmla="*/ 1573966 w 2638384"/>
              <a:gd name="connsiteY69" fmla="*/ 1114425 h 1191508"/>
              <a:gd name="connsiteX70" fmla="*/ 1273928 w 2638384"/>
              <a:gd name="connsiteY70" fmla="*/ 1114425 h 1191508"/>
              <a:gd name="connsiteX71" fmla="*/ 1182753 w 2638384"/>
              <a:gd name="connsiteY71" fmla="*/ 1111012 h 1191508"/>
              <a:gd name="connsiteX72" fmla="*/ 219454 w 2638384"/>
              <a:gd name="connsiteY72" fmla="*/ 1186805 h 1191508"/>
              <a:gd name="connsiteX73" fmla="*/ 16526 w 2638384"/>
              <a:gd name="connsiteY73" fmla="*/ 1169690 h 1191508"/>
              <a:gd name="connsiteX74" fmla="*/ 11636 w 2638384"/>
              <a:gd name="connsiteY74" fmla="*/ 426435 h 1191508"/>
              <a:gd name="connsiteX75" fmla="*/ 10706 w 2638384"/>
              <a:gd name="connsiteY75" fmla="*/ 344339 h 1191508"/>
              <a:gd name="connsiteX0" fmla="*/ 2402277 w 2638020"/>
              <a:gd name="connsiteY0" fmla="*/ 0 h 1191508"/>
              <a:gd name="connsiteX1" fmla="*/ 2454664 w 2638020"/>
              <a:gd name="connsiteY1" fmla="*/ 19050 h 1191508"/>
              <a:gd name="connsiteX2" fmla="*/ 2478477 w 2638020"/>
              <a:gd name="connsiteY2" fmla="*/ 33338 h 1191508"/>
              <a:gd name="connsiteX3" fmla="*/ 2490383 w 2638020"/>
              <a:gd name="connsiteY3" fmla="*/ 42863 h 1191508"/>
              <a:gd name="connsiteX4" fmla="*/ 2502289 w 2638020"/>
              <a:gd name="connsiteY4" fmla="*/ 59531 h 1191508"/>
              <a:gd name="connsiteX5" fmla="*/ 2511814 w 2638020"/>
              <a:gd name="connsiteY5" fmla="*/ 69056 h 1191508"/>
              <a:gd name="connsiteX6" fmla="*/ 2521339 w 2638020"/>
              <a:gd name="connsiteY6" fmla="*/ 78581 h 1191508"/>
              <a:gd name="connsiteX7" fmla="*/ 2530864 w 2638020"/>
              <a:gd name="connsiteY7" fmla="*/ 92869 h 1191508"/>
              <a:gd name="connsiteX8" fmla="*/ 2540389 w 2638020"/>
              <a:gd name="connsiteY8" fmla="*/ 109538 h 1191508"/>
              <a:gd name="connsiteX9" fmla="*/ 2547533 w 2638020"/>
              <a:gd name="connsiteY9" fmla="*/ 123825 h 1191508"/>
              <a:gd name="connsiteX10" fmla="*/ 2557058 w 2638020"/>
              <a:gd name="connsiteY10" fmla="*/ 135731 h 1191508"/>
              <a:gd name="connsiteX11" fmla="*/ 2561820 w 2638020"/>
              <a:gd name="connsiteY11" fmla="*/ 150019 h 1191508"/>
              <a:gd name="connsiteX12" fmla="*/ 2571345 w 2638020"/>
              <a:gd name="connsiteY12" fmla="*/ 166688 h 1191508"/>
              <a:gd name="connsiteX13" fmla="*/ 2578489 w 2638020"/>
              <a:gd name="connsiteY13" fmla="*/ 183356 h 1191508"/>
              <a:gd name="connsiteX14" fmla="*/ 2583252 w 2638020"/>
              <a:gd name="connsiteY14" fmla="*/ 202406 h 1191508"/>
              <a:gd name="connsiteX15" fmla="*/ 2592777 w 2638020"/>
              <a:gd name="connsiteY15" fmla="*/ 223838 h 1191508"/>
              <a:gd name="connsiteX16" fmla="*/ 2597539 w 2638020"/>
              <a:gd name="connsiteY16" fmla="*/ 238125 h 1191508"/>
              <a:gd name="connsiteX17" fmla="*/ 2602302 w 2638020"/>
              <a:gd name="connsiteY17" fmla="*/ 252413 h 1191508"/>
              <a:gd name="connsiteX18" fmla="*/ 2604683 w 2638020"/>
              <a:gd name="connsiteY18" fmla="*/ 264319 h 1191508"/>
              <a:gd name="connsiteX19" fmla="*/ 2609445 w 2638020"/>
              <a:gd name="connsiteY19" fmla="*/ 278606 h 1191508"/>
              <a:gd name="connsiteX20" fmla="*/ 2614208 w 2638020"/>
              <a:gd name="connsiteY20" fmla="*/ 297656 h 1191508"/>
              <a:gd name="connsiteX21" fmla="*/ 2614208 w 2638020"/>
              <a:gd name="connsiteY21" fmla="*/ 304800 h 1191508"/>
              <a:gd name="connsiteX22" fmla="*/ 2616589 w 2638020"/>
              <a:gd name="connsiteY22" fmla="*/ 319088 h 1191508"/>
              <a:gd name="connsiteX23" fmla="*/ 2621352 w 2638020"/>
              <a:gd name="connsiteY23" fmla="*/ 330994 h 1191508"/>
              <a:gd name="connsiteX24" fmla="*/ 2621352 w 2638020"/>
              <a:gd name="connsiteY24" fmla="*/ 345281 h 1191508"/>
              <a:gd name="connsiteX25" fmla="*/ 2621352 w 2638020"/>
              <a:gd name="connsiteY25" fmla="*/ 345281 h 1191508"/>
              <a:gd name="connsiteX26" fmla="*/ 2628495 w 2638020"/>
              <a:gd name="connsiteY26" fmla="*/ 385763 h 1191508"/>
              <a:gd name="connsiteX27" fmla="*/ 2630877 w 2638020"/>
              <a:gd name="connsiteY27" fmla="*/ 411956 h 1191508"/>
              <a:gd name="connsiteX28" fmla="*/ 2633258 w 2638020"/>
              <a:gd name="connsiteY28" fmla="*/ 428625 h 1191508"/>
              <a:gd name="connsiteX29" fmla="*/ 2633258 w 2638020"/>
              <a:gd name="connsiteY29" fmla="*/ 445294 h 1191508"/>
              <a:gd name="connsiteX30" fmla="*/ 2635639 w 2638020"/>
              <a:gd name="connsiteY30" fmla="*/ 457200 h 1191508"/>
              <a:gd name="connsiteX31" fmla="*/ 2635639 w 2638020"/>
              <a:gd name="connsiteY31" fmla="*/ 466725 h 1191508"/>
              <a:gd name="connsiteX32" fmla="*/ 2638020 w 2638020"/>
              <a:gd name="connsiteY32" fmla="*/ 481013 h 1191508"/>
              <a:gd name="connsiteX33" fmla="*/ 2638020 w 2638020"/>
              <a:gd name="connsiteY33" fmla="*/ 495300 h 1191508"/>
              <a:gd name="connsiteX34" fmla="*/ 2638020 w 2638020"/>
              <a:gd name="connsiteY34" fmla="*/ 504825 h 1191508"/>
              <a:gd name="connsiteX35" fmla="*/ 2638020 w 2638020"/>
              <a:gd name="connsiteY35" fmla="*/ 521494 h 1191508"/>
              <a:gd name="connsiteX36" fmla="*/ 2638020 w 2638020"/>
              <a:gd name="connsiteY36" fmla="*/ 542925 h 1191508"/>
              <a:gd name="connsiteX37" fmla="*/ 2638020 w 2638020"/>
              <a:gd name="connsiteY37" fmla="*/ 557213 h 1191508"/>
              <a:gd name="connsiteX38" fmla="*/ 2638020 w 2638020"/>
              <a:gd name="connsiteY38" fmla="*/ 571500 h 1191508"/>
              <a:gd name="connsiteX39" fmla="*/ 2635639 w 2638020"/>
              <a:gd name="connsiteY39" fmla="*/ 585788 h 1191508"/>
              <a:gd name="connsiteX40" fmla="*/ 2635639 w 2638020"/>
              <a:gd name="connsiteY40" fmla="*/ 595313 h 1191508"/>
              <a:gd name="connsiteX41" fmla="*/ 2635639 w 2638020"/>
              <a:gd name="connsiteY41" fmla="*/ 609600 h 1191508"/>
              <a:gd name="connsiteX42" fmla="*/ 2633258 w 2638020"/>
              <a:gd name="connsiteY42" fmla="*/ 631031 h 1191508"/>
              <a:gd name="connsiteX43" fmla="*/ 2633258 w 2638020"/>
              <a:gd name="connsiteY43" fmla="*/ 642938 h 1191508"/>
              <a:gd name="connsiteX44" fmla="*/ 2630877 w 2638020"/>
              <a:gd name="connsiteY44" fmla="*/ 654844 h 1191508"/>
              <a:gd name="connsiteX45" fmla="*/ 2628495 w 2638020"/>
              <a:gd name="connsiteY45" fmla="*/ 666750 h 1191508"/>
              <a:gd name="connsiteX46" fmla="*/ 2628495 w 2638020"/>
              <a:gd name="connsiteY46" fmla="*/ 681038 h 1191508"/>
              <a:gd name="connsiteX47" fmla="*/ 2623733 w 2638020"/>
              <a:gd name="connsiteY47" fmla="*/ 700088 h 1191508"/>
              <a:gd name="connsiteX48" fmla="*/ 2623733 w 2638020"/>
              <a:gd name="connsiteY48" fmla="*/ 700088 h 1191508"/>
              <a:gd name="connsiteX49" fmla="*/ 2621352 w 2638020"/>
              <a:gd name="connsiteY49" fmla="*/ 719138 h 1191508"/>
              <a:gd name="connsiteX50" fmla="*/ 2621352 w 2638020"/>
              <a:gd name="connsiteY50" fmla="*/ 726281 h 1191508"/>
              <a:gd name="connsiteX51" fmla="*/ 2618970 w 2638020"/>
              <a:gd name="connsiteY51" fmla="*/ 731044 h 1191508"/>
              <a:gd name="connsiteX52" fmla="*/ 2523720 w 2638020"/>
              <a:gd name="connsiteY52" fmla="*/ 762000 h 1191508"/>
              <a:gd name="connsiteX53" fmla="*/ 2385608 w 2638020"/>
              <a:gd name="connsiteY53" fmla="*/ 816769 h 1191508"/>
              <a:gd name="connsiteX54" fmla="*/ 2302264 w 2638020"/>
              <a:gd name="connsiteY54" fmla="*/ 854869 h 1191508"/>
              <a:gd name="connsiteX55" fmla="*/ 2190345 w 2638020"/>
              <a:gd name="connsiteY55" fmla="*/ 907256 h 1191508"/>
              <a:gd name="connsiteX56" fmla="*/ 2128433 w 2638020"/>
              <a:gd name="connsiteY56" fmla="*/ 933450 h 1191508"/>
              <a:gd name="connsiteX57" fmla="*/ 2309408 w 2638020"/>
              <a:gd name="connsiteY57" fmla="*/ 938213 h 1191508"/>
              <a:gd name="connsiteX58" fmla="*/ 2385608 w 2638020"/>
              <a:gd name="connsiteY58" fmla="*/ 935831 h 1191508"/>
              <a:gd name="connsiteX59" fmla="*/ 2459427 w 2638020"/>
              <a:gd name="connsiteY59" fmla="*/ 940594 h 1191508"/>
              <a:gd name="connsiteX60" fmla="*/ 2454664 w 2638020"/>
              <a:gd name="connsiteY60" fmla="*/ 973931 h 1191508"/>
              <a:gd name="connsiteX61" fmla="*/ 2464189 w 2638020"/>
              <a:gd name="connsiteY61" fmla="*/ 978694 h 1191508"/>
              <a:gd name="connsiteX62" fmla="*/ 2518958 w 2638020"/>
              <a:gd name="connsiteY62" fmla="*/ 985838 h 1191508"/>
              <a:gd name="connsiteX63" fmla="*/ 2497527 w 2638020"/>
              <a:gd name="connsiteY63" fmla="*/ 1009650 h 1191508"/>
              <a:gd name="connsiteX64" fmla="*/ 2473714 w 2638020"/>
              <a:gd name="connsiteY64" fmla="*/ 1031081 h 1191508"/>
              <a:gd name="connsiteX65" fmla="*/ 2445139 w 2638020"/>
              <a:gd name="connsiteY65" fmla="*/ 1045369 h 1191508"/>
              <a:gd name="connsiteX66" fmla="*/ 2402277 w 2638020"/>
              <a:gd name="connsiteY66" fmla="*/ 1050131 h 1191508"/>
              <a:gd name="connsiteX67" fmla="*/ 2195108 w 2638020"/>
              <a:gd name="connsiteY67" fmla="*/ 1081088 h 1191508"/>
              <a:gd name="connsiteX68" fmla="*/ 1926027 w 2638020"/>
              <a:gd name="connsiteY68" fmla="*/ 1102519 h 1191508"/>
              <a:gd name="connsiteX69" fmla="*/ 1573602 w 2638020"/>
              <a:gd name="connsiteY69" fmla="*/ 1114425 h 1191508"/>
              <a:gd name="connsiteX70" fmla="*/ 1273564 w 2638020"/>
              <a:gd name="connsiteY70" fmla="*/ 1114425 h 1191508"/>
              <a:gd name="connsiteX71" fmla="*/ 1182389 w 2638020"/>
              <a:gd name="connsiteY71" fmla="*/ 1111012 h 1191508"/>
              <a:gd name="connsiteX72" fmla="*/ 219090 w 2638020"/>
              <a:gd name="connsiteY72" fmla="*/ 1186805 h 1191508"/>
              <a:gd name="connsiteX73" fmla="*/ 16162 w 2638020"/>
              <a:gd name="connsiteY73" fmla="*/ 1169690 h 1191508"/>
              <a:gd name="connsiteX74" fmla="*/ 11272 w 2638020"/>
              <a:gd name="connsiteY74" fmla="*/ 426435 h 1191508"/>
              <a:gd name="connsiteX75" fmla="*/ 10342 w 2638020"/>
              <a:gd name="connsiteY75" fmla="*/ 344339 h 1191508"/>
              <a:gd name="connsiteX0" fmla="*/ 2392283 w 2628026"/>
              <a:gd name="connsiteY0" fmla="*/ 0 h 1191508"/>
              <a:gd name="connsiteX1" fmla="*/ 2444670 w 2628026"/>
              <a:gd name="connsiteY1" fmla="*/ 19050 h 1191508"/>
              <a:gd name="connsiteX2" fmla="*/ 2468483 w 2628026"/>
              <a:gd name="connsiteY2" fmla="*/ 33338 h 1191508"/>
              <a:gd name="connsiteX3" fmla="*/ 2480389 w 2628026"/>
              <a:gd name="connsiteY3" fmla="*/ 42863 h 1191508"/>
              <a:gd name="connsiteX4" fmla="*/ 2492295 w 2628026"/>
              <a:gd name="connsiteY4" fmla="*/ 59531 h 1191508"/>
              <a:gd name="connsiteX5" fmla="*/ 2501820 w 2628026"/>
              <a:gd name="connsiteY5" fmla="*/ 69056 h 1191508"/>
              <a:gd name="connsiteX6" fmla="*/ 2511345 w 2628026"/>
              <a:gd name="connsiteY6" fmla="*/ 78581 h 1191508"/>
              <a:gd name="connsiteX7" fmla="*/ 2520870 w 2628026"/>
              <a:gd name="connsiteY7" fmla="*/ 92869 h 1191508"/>
              <a:gd name="connsiteX8" fmla="*/ 2530395 w 2628026"/>
              <a:gd name="connsiteY8" fmla="*/ 109538 h 1191508"/>
              <a:gd name="connsiteX9" fmla="*/ 2537539 w 2628026"/>
              <a:gd name="connsiteY9" fmla="*/ 123825 h 1191508"/>
              <a:gd name="connsiteX10" fmla="*/ 2547064 w 2628026"/>
              <a:gd name="connsiteY10" fmla="*/ 135731 h 1191508"/>
              <a:gd name="connsiteX11" fmla="*/ 2551826 w 2628026"/>
              <a:gd name="connsiteY11" fmla="*/ 150019 h 1191508"/>
              <a:gd name="connsiteX12" fmla="*/ 2561351 w 2628026"/>
              <a:gd name="connsiteY12" fmla="*/ 166688 h 1191508"/>
              <a:gd name="connsiteX13" fmla="*/ 2568495 w 2628026"/>
              <a:gd name="connsiteY13" fmla="*/ 183356 h 1191508"/>
              <a:gd name="connsiteX14" fmla="*/ 2573258 w 2628026"/>
              <a:gd name="connsiteY14" fmla="*/ 202406 h 1191508"/>
              <a:gd name="connsiteX15" fmla="*/ 2582783 w 2628026"/>
              <a:gd name="connsiteY15" fmla="*/ 223838 h 1191508"/>
              <a:gd name="connsiteX16" fmla="*/ 2587545 w 2628026"/>
              <a:gd name="connsiteY16" fmla="*/ 238125 h 1191508"/>
              <a:gd name="connsiteX17" fmla="*/ 2592308 w 2628026"/>
              <a:gd name="connsiteY17" fmla="*/ 252413 h 1191508"/>
              <a:gd name="connsiteX18" fmla="*/ 2594689 w 2628026"/>
              <a:gd name="connsiteY18" fmla="*/ 264319 h 1191508"/>
              <a:gd name="connsiteX19" fmla="*/ 2599451 w 2628026"/>
              <a:gd name="connsiteY19" fmla="*/ 278606 h 1191508"/>
              <a:gd name="connsiteX20" fmla="*/ 2604214 w 2628026"/>
              <a:gd name="connsiteY20" fmla="*/ 297656 h 1191508"/>
              <a:gd name="connsiteX21" fmla="*/ 2604214 w 2628026"/>
              <a:gd name="connsiteY21" fmla="*/ 304800 h 1191508"/>
              <a:gd name="connsiteX22" fmla="*/ 2606595 w 2628026"/>
              <a:gd name="connsiteY22" fmla="*/ 319088 h 1191508"/>
              <a:gd name="connsiteX23" fmla="*/ 2611358 w 2628026"/>
              <a:gd name="connsiteY23" fmla="*/ 330994 h 1191508"/>
              <a:gd name="connsiteX24" fmla="*/ 2611358 w 2628026"/>
              <a:gd name="connsiteY24" fmla="*/ 345281 h 1191508"/>
              <a:gd name="connsiteX25" fmla="*/ 2611358 w 2628026"/>
              <a:gd name="connsiteY25" fmla="*/ 345281 h 1191508"/>
              <a:gd name="connsiteX26" fmla="*/ 2618501 w 2628026"/>
              <a:gd name="connsiteY26" fmla="*/ 385763 h 1191508"/>
              <a:gd name="connsiteX27" fmla="*/ 2620883 w 2628026"/>
              <a:gd name="connsiteY27" fmla="*/ 411956 h 1191508"/>
              <a:gd name="connsiteX28" fmla="*/ 2623264 w 2628026"/>
              <a:gd name="connsiteY28" fmla="*/ 428625 h 1191508"/>
              <a:gd name="connsiteX29" fmla="*/ 2623264 w 2628026"/>
              <a:gd name="connsiteY29" fmla="*/ 445294 h 1191508"/>
              <a:gd name="connsiteX30" fmla="*/ 2625645 w 2628026"/>
              <a:gd name="connsiteY30" fmla="*/ 457200 h 1191508"/>
              <a:gd name="connsiteX31" fmla="*/ 2625645 w 2628026"/>
              <a:gd name="connsiteY31" fmla="*/ 466725 h 1191508"/>
              <a:gd name="connsiteX32" fmla="*/ 2628026 w 2628026"/>
              <a:gd name="connsiteY32" fmla="*/ 481013 h 1191508"/>
              <a:gd name="connsiteX33" fmla="*/ 2628026 w 2628026"/>
              <a:gd name="connsiteY33" fmla="*/ 495300 h 1191508"/>
              <a:gd name="connsiteX34" fmla="*/ 2628026 w 2628026"/>
              <a:gd name="connsiteY34" fmla="*/ 504825 h 1191508"/>
              <a:gd name="connsiteX35" fmla="*/ 2628026 w 2628026"/>
              <a:gd name="connsiteY35" fmla="*/ 521494 h 1191508"/>
              <a:gd name="connsiteX36" fmla="*/ 2628026 w 2628026"/>
              <a:gd name="connsiteY36" fmla="*/ 542925 h 1191508"/>
              <a:gd name="connsiteX37" fmla="*/ 2628026 w 2628026"/>
              <a:gd name="connsiteY37" fmla="*/ 557213 h 1191508"/>
              <a:gd name="connsiteX38" fmla="*/ 2628026 w 2628026"/>
              <a:gd name="connsiteY38" fmla="*/ 571500 h 1191508"/>
              <a:gd name="connsiteX39" fmla="*/ 2625645 w 2628026"/>
              <a:gd name="connsiteY39" fmla="*/ 585788 h 1191508"/>
              <a:gd name="connsiteX40" fmla="*/ 2625645 w 2628026"/>
              <a:gd name="connsiteY40" fmla="*/ 595313 h 1191508"/>
              <a:gd name="connsiteX41" fmla="*/ 2625645 w 2628026"/>
              <a:gd name="connsiteY41" fmla="*/ 609600 h 1191508"/>
              <a:gd name="connsiteX42" fmla="*/ 2623264 w 2628026"/>
              <a:gd name="connsiteY42" fmla="*/ 631031 h 1191508"/>
              <a:gd name="connsiteX43" fmla="*/ 2623264 w 2628026"/>
              <a:gd name="connsiteY43" fmla="*/ 642938 h 1191508"/>
              <a:gd name="connsiteX44" fmla="*/ 2620883 w 2628026"/>
              <a:gd name="connsiteY44" fmla="*/ 654844 h 1191508"/>
              <a:gd name="connsiteX45" fmla="*/ 2618501 w 2628026"/>
              <a:gd name="connsiteY45" fmla="*/ 666750 h 1191508"/>
              <a:gd name="connsiteX46" fmla="*/ 2618501 w 2628026"/>
              <a:gd name="connsiteY46" fmla="*/ 681038 h 1191508"/>
              <a:gd name="connsiteX47" fmla="*/ 2613739 w 2628026"/>
              <a:gd name="connsiteY47" fmla="*/ 700088 h 1191508"/>
              <a:gd name="connsiteX48" fmla="*/ 2613739 w 2628026"/>
              <a:gd name="connsiteY48" fmla="*/ 700088 h 1191508"/>
              <a:gd name="connsiteX49" fmla="*/ 2611358 w 2628026"/>
              <a:gd name="connsiteY49" fmla="*/ 719138 h 1191508"/>
              <a:gd name="connsiteX50" fmla="*/ 2611358 w 2628026"/>
              <a:gd name="connsiteY50" fmla="*/ 726281 h 1191508"/>
              <a:gd name="connsiteX51" fmla="*/ 2608976 w 2628026"/>
              <a:gd name="connsiteY51" fmla="*/ 731044 h 1191508"/>
              <a:gd name="connsiteX52" fmla="*/ 2513726 w 2628026"/>
              <a:gd name="connsiteY52" fmla="*/ 762000 h 1191508"/>
              <a:gd name="connsiteX53" fmla="*/ 2375614 w 2628026"/>
              <a:gd name="connsiteY53" fmla="*/ 816769 h 1191508"/>
              <a:gd name="connsiteX54" fmla="*/ 2292270 w 2628026"/>
              <a:gd name="connsiteY54" fmla="*/ 854869 h 1191508"/>
              <a:gd name="connsiteX55" fmla="*/ 2180351 w 2628026"/>
              <a:gd name="connsiteY55" fmla="*/ 907256 h 1191508"/>
              <a:gd name="connsiteX56" fmla="*/ 2118439 w 2628026"/>
              <a:gd name="connsiteY56" fmla="*/ 933450 h 1191508"/>
              <a:gd name="connsiteX57" fmla="*/ 2299414 w 2628026"/>
              <a:gd name="connsiteY57" fmla="*/ 938213 h 1191508"/>
              <a:gd name="connsiteX58" fmla="*/ 2375614 w 2628026"/>
              <a:gd name="connsiteY58" fmla="*/ 935831 h 1191508"/>
              <a:gd name="connsiteX59" fmla="*/ 2449433 w 2628026"/>
              <a:gd name="connsiteY59" fmla="*/ 940594 h 1191508"/>
              <a:gd name="connsiteX60" fmla="*/ 2444670 w 2628026"/>
              <a:gd name="connsiteY60" fmla="*/ 973931 h 1191508"/>
              <a:gd name="connsiteX61" fmla="*/ 2454195 w 2628026"/>
              <a:gd name="connsiteY61" fmla="*/ 978694 h 1191508"/>
              <a:gd name="connsiteX62" fmla="*/ 2508964 w 2628026"/>
              <a:gd name="connsiteY62" fmla="*/ 985838 h 1191508"/>
              <a:gd name="connsiteX63" fmla="*/ 2487533 w 2628026"/>
              <a:gd name="connsiteY63" fmla="*/ 1009650 h 1191508"/>
              <a:gd name="connsiteX64" fmla="*/ 2463720 w 2628026"/>
              <a:gd name="connsiteY64" fmla="*/ 1031081 h 1191508"/>
              <a:gd name="connsiteX65" fmla="*/ 2435145 w 2628026"/>
              <a:gd name="connsiteY65" fmla="*/ 1045369 h 1191508"/>
              <a:gd name="connsiteX66" fmla="*/ 2392283 w 2628026"/>
              <a:gd name="connsiteY66" fmla="*/ 1050131 h 1191508"/>
              <a:gd name="connsiteX67" fmla="*/ 2185114 w 2628026"/>
              <a:gd name="connsiteY67" fmla="*/ 1081088 h 1191508"/>
              <a:gd name="connsiteX68" fmla="*/ 1916033 w 2628026"/>
              <a:gd name="connsiteY68" fmla="*/ 1102519 h 1191508"/>
              <a:gd name="connsiteX69" fmla="*/ 1563608 w 2628026"/>
              <a:gd name="connsiteY69" fmla="*/ 1114425 h 1191508"/>
              <a:gd name="connsiteX70" fmla="*/ 1263570 w 2628026"/>
              <a:gd name="connsiteY70" fmla="*/ 1114425 h 1191508"/>
              <a:gd name="connsiteX71" fmla="*/ 1172395 w 2628026"/>
              <a:gd name="connsiteY71" fmla="*/ 1111012 h 1191508"/>
              <a:gd name="connsiteX72" fmla="*/ 209096 w 2628026"/>
              <a:gd name="connsiteY72" fmla="*/ 1186805 h 1191508"/>
              <a:gd name="connsiteX73" fmla="*/ 6168 w 2628026"/>
              <a:gd name="connsiteY73" fmla="*/ 1169690 h 1191508"/>
              <a:gd name="connsiteX74" fmla="*/ 91740 w 2628026"/>
              <a:gd name="connsiteY74" fmla="*/ 389761 h 1191508"/>
              <a:gd name="connsiteX75" fmla="*/ 348 w 2628026"/>
              <a:gd name="connsiteY75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18527 w 2627678"/>
              <a:gd name="connsiteY74" fmla="*/ 573130 h 1191508"/>
              <a:gd name="connsiteX75" fmla="*/ 0 w 2627678"/>
              <a:gd name="connsiteY75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18527 w 2627678"/>
              <a:gd name="connsiteY74" fmla="*/ 573130 h 1191508"/>
              <a:gd name="connsiteX75" fmla="*/ 0 w 2627678"/>
              <a:gd name="connsiteY75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18527 w 2627678"/>
              <a:gd name="connsiteY74" fmla="*/ 580465 h 1191508"/>
              <a:gd name="connsiteX75" fmla="*/ 0 w 2627678"/>
              <a:gd name="connsiteY75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174520 w 2627678"/>
              <a:gd name="connsiteY74" fmla="*/ 820067 h 1191508"/>
              <a:gd name="connsiteX75" fmla="*/ 218527 w 2627678"/>
              <a:gd name="connsiteY75" fmla="*/ 580465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06304 w 2627678"/>
              <a:gd name="connsiteY74" fmla="*/ 959427 h 1191508"/>
              <a:gd name="connsiteX75" fmla="*/ 218527 w 2627678"/>
              <a:gd name="connsiteY75" fmla="*/ 580465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06304 w 2627678"/>
              <a:gd name="connsiteY74" fmla="*/ 959427 h 1191508"/>
              <a:gd name="connsiteX75" fmla="*/ 218527 w 2627678"/>
              <a:gd name="connsiteY75" fmla="*/ 580465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06304 w 2627678"/>
              <a:gd name="connsiteY74" fmla="*/ 959427 h 1191508"/>
              <a:gd name="connsiteX75" fmla="*/ 218527 w 2627678"/>
              <a:gd name="connsiteY75" fmla="*/ 580465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06304 w 2627678"/>
              <a:gd name="connsiteY74" fmla="*/ 959427 h 1191508"/>
              <a:gd name="connsiteX75" fmla="*/ 218527 w 2627678"/>
              <a:gd name="connsiteY75" fmla="*/ 580465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06304 w 2627678"/>
              <a:gd name="connsiteY74" fmla="*/ 959427 h 1191508"/>
              <a:gd name="connsiteX75" fmla="*/ 211192 w 2627678"/>
              <a:gd name="connsiteY75" fmla="*/ 580465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06304 w 2627678"/>
              <a:gd name="connsiteY74" fmla="*/ 959427 h 1191508"/>
              <a:gd name="connsiteX75" fmla="*/ 211192 w 2627678"/>
              <a:gd name="connsiteY75" fmla="*/ 580465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06304 w 2627678"/>
              <a:gd name="connsiteY74" fmla="*/ 959427 h 1191508"/>
              <a:gd name="connsiteX75" fmla="*/ 211192 w 2627678"/>
              <a:gd name="connsiteY75" fmla="*/ 580465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16083 w 2627678"/>
              <a:gd name="connsiteY74" fmla="*/ 944758 h 1191508"/>
              <a:gd name="connsiteX75" fmla="*/ 211192 w 2627678"/>
              <a:gd name="connsiteY75" fmla="*/ 580465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16083 w 2627678"/>
              <a:gd name="connsiteY74" fmla="*/ 944758 h 1191508"/>
              <a:gd name="connsiteX75" fmla="*/ 203858 w 2627678"/>
              <a:gd name="connsiteY75" fmla="*/ 585355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68147 w 2627678"/>
              <a:gd name="connsiteY13" fmla="*/ 183356 h 1191508"/>
              <a:gd name="connsiteX14" fmla="*/ 2572910 w 2627678"/>
              <a:gd name="connsiteY14" fmla="*/ 202406 h 1191508"/>
              <a:gd name="connsiteX15" fmla="*/ 2582435 w 2627678"/>
              <a:gd name="connsiteY15" fmla="*/ 223838 h 1191508"/>
              <a:gd name="connsiteX16" fmla="*/ 2587197 w 2627678"/>
              <a:gd name="connsiteY16" fmla="*/ 238125 h 1191508"/>
              <a:gd name="connsiteX17" fmla="*/ 2591960 w 2627678"/>
              <a:gd name="connsiteY17" fmla="*/ 252413 h 1191508"/>
              <a:gd name="connsiteX18" fmla="*/ 2594341 w 2627678"/>
              <a:gd name="connsiteY18" fmla="*/ 264319 h 1191508"/>
              <a:gd name="connsiteX19" fmla="*/ 2599103 w 2627678"/>
              <a:gd name="connsiteY19" fmla="*/ 278606 h 1191508"/>
              <a:gd name="connsiteX20" fmla="*/ 2603866 w 2627678"/>
              <a:gd name="connsiteY20" fmla="*/ 297656 h 1191508"/>
              <a:gd name="connsiteX21" fmla="*/ 2603866 w 2627678"/>
              <a:gd name="connsiteY21" fmla="*/ 304800 h 1191508"/>
              <a:gd name="connsiteX22" fmla="*/ 2606247 w 2627678"/>
              <a:gd name="connsiteY22" fmla="*/ 319088 h 1191508"/>
              <a:gd name="connsiteX23" fmla="*/ 2611010 w 2627678"/>
              <a:gd name="connsiteY23" fmla="*/ 330994 h 1191508"/>
              <a:gd name="connsiteX24" fmla="*/ 2611010 w 2627678"/>
              <a:gd name="connsiteY24" fmla="*/ 345281 h 1191508"/>
              <a:gd name="connsiteX25" fmla="*/ 2611010 w 2627678"/>
              <a:gd name="connsiteY25" fmla="*/ 345281 h 1191508"/>
              <a:gd name="connsiteX26" fmla="*/ 2618153 w 2627678"/>
              <a:gd name="connsiteY26" fmla="*/ 385763 h 1191508"/>
              <a:gd name="connsiteX27" fmla="*/ 2620535 w 2627678"/>
              <a:gd name="connsiteY27" fmla="*/ 411956 h 1191508"/>
              <a:gd name="connsiteX28" fmla="*/ 2622916 w 2627678"/>
              <a:gd name="connsiteY28" fmla="*/ 428625 h 1191508"/>
              <a:gd name="connsiteX29" fmla="*/ 2622916 w 2627678"/>
              <a:gd name="connsiteY29" fmla="*/ 445294 h 1191508"/>
              <a:gd name="connsiteX30" fmla="*/ 2625297 w 2627678"/>
              <a:gd name="connsiteY30" fmla="*/ 457200 h 1191508"/>
              <a:gd name="connsiteX31" fmla="*/ 2625297 w 2627678"/>
              <a:gd name="connsiteY31" fmla="*/ 466725 h 1191508"/>
              <a:gd name="connsiteX32" fmla="*/ 2627678 w 2627678"/>
              <a:gd name="connsiteY32" fmla="*/ 481013 h 1191508"/>
              <a:gd name="connsiteX33" fmla="*/ 2627678 w 2627678"/>
              <a:gd name="connsiteY33" fmla="*/ 495300 h 1191508"/>
              <a:gd name="connsiteX34" fmla="*/ 2627678 w 2627678"/>
              <a:gd name="connsiteY34" fmla="*/ 504825 h 1191508"/>
              <a:gd name="connsiteX35" fmla="*/ 2627678 w 2627678"/>
              <a:gd name="connsiteY35" fmla="*/ 521494 h 1191508"/>
              <a:gd name="connsiteX36" fmla="*/ 2627678 w 2627678"/>
              <a:gd name="connsiteY36" fmla="*/ 542925 h 1191508"/>
              <a:gd name="connsiteX37" fmla="*/ 2627678 w 2627678"/>
              <a:gd name="connsiteY37" fmla="*/ 557213 h 1191508"/>
              <a:gd name="connsiteX38" fmla="*/ 2627678 w 2627678"/>
              <a:gd name="connsiteY38" fmla="*/ 571500 h 1191508"/>
              <a:gd name="connsiteX39" fmla="*/ 2625297 w 2627678"/>
              <a:gd name="connsiteY39" fmla="*/ 585788 h 1191508"/>
              <a:gd name="connsiteX40" fmla="*/ 2625297 w 2627678"/>
              <a:gd name="connsiteY40" fmla="*/ 595313 h 1191508"/>
              <a:gd name="connsiteX41" fmla="*/ 2625297 w 2627678"/>
              <a:gd name="connsiteY41" fmla="*/ 609600 h 1191508"/>
              <a:gd name="connsiteX42" fmla="*/ 2622916 w 2627678"/>
              <a:gd name="connsiteY42" fmla="*/ 631031 h 1191508"/>
              <a:gd name="connsiteX43" fmla="*/ 2622916 w 2627678"/>
              <a:gd name="connsiteY43" fmla="*/ 642938 h 1191508"/>
              <a:gd name="connsiteX44" fmla="*/ 2620535 w 2627678"/>
              <a:gd name="connsiteY44" fmla="*/ 654844 h 1191508"/>
              <a:gd name="connsiteX45" fmla="*/ 2618153 w 2627678"/>
              <a:gd name="connsiteY45" fmla="*/ 666750 h 1191508"/>
              <a:gd name="connsiteX46" fmla="*/ 2618153 w 2627678"/>
              <a:gd name="connsiteY46" fmla="*/ 681038 h 1191508"/>
              <a:gd name="connsiteX47" fmla="*/ 2613391 w 2627678"/>
              <a:gd name="connsiteY47" fmla="*/ 700088 h 1191508"/>
              <a:gd name="connsiteX48" fmla="*/ 2613391 w 2627678"/>
              <a:gd name="connsiteY48" fmla="*/ 700088 h 1191508"/>
              <a:gd name="connsiteX49" fmla="*/ 2611010 w 2627678"/>
              <a:gd name="connsiteY49" fmla="*/ 719138 h 1191508"/>
              <a:gd name="connsiteX50" fmla="*/ 2611010 w 2627678"/>
              <a:gd name="connsiteY50" fmla="*/ 726281 h 1191508"/>
              <a:gd name="connsiteX51" fmla="*/ 2608628 w 2627678"/>
              <a:gd name="connsiteY51" fmla="*/ 731044 h 1191508"/>
              <a:gd name="connsiteX52" fmla="*/ 2513378 w 2627678"/>
              <a:gd name="connsiteY52" fmla="*/ 762000 h 1191508"/>
              <a:gd name="connsiteX53" fmla="*/ 2375266 w 2627678"/>
              <a:gd name="connsiteY53" fmla="*/ 816769 h 1191508"/>
              <a:gd name="connsiteX54" fmla="*/ 2291922 w 2627678"/>
              <a:gd name="connsiteY54" fmla="*/ 854869 h 1191508"/>
              <a:gd name="connsiteX55" fmla="*/ 2180003 w 2627678"/>
              <a:gd name="connsiteY55" fmla="*/ 907256 h 1191508"/>
              <a:gd name="connsiteX56" fmla="*/ 2118091 w 2627678"/>
              <a:gd name="connsiteY56" fmla="*/ 933450 h 1191508"/>
              <a:gd name="connsiteX57" fmla="*/ 2299066 w 2627678"/>
              <a:gd name="connsiteY57" fmla="*/ 938213 h 1191508"/>
              <a:gd name="connsiteX58" fmla="*/ 2375266 w 2627678"/>
              <a:gd name="connsiteY58" fmla="*/ 935831 h 1191508"/>
              <a:gd name="connsiteX59" fmla="*/ 2449085 w 2627678"/>
              <a:gd name="connsiteY59" fmla="*/ 940594 h 1191508"/>
              <a:gd name="connsiteX60" fmla="*/ 2444322 w 2627678"/>
              <a:gd name="connsiteY60" fmla="*/ 973931 h 1191508"/>
              <a:gd name="connsiteX61" fmla="*/ 2453847 w 2627678"/>
              <a:gd name="connsiteY61" fmla="*/ 978694 h 1191508"/>
              <a:gd name="connsiteX62" fmla="*/ 2508616 w 2627678"/>
              <a:gd name="connsiteY62" fmla="*/ 985838 h 1191508"/>
              <a:gd name="connsiteX63" fmla="*/ 2487185 w 2627678"/>
              <a:gd name="connsiteY63" fmla="*/ 1009650 h 1191508"/>
              <a:gd name="connsiteX64" fmla="*/ 2463372 w 2627678"/>
              <a:gd name="connsiteY64" fmla="*/ 1031081 h 1191508"/>
              <a:gd name="connsiteX65" fmla="*/ 2434797 w 2627678"/>
              <a:gd name="connsiteY65" fmla="*/ 1045369 h 1191508"/>
              <a:gd name="connsiteX66" fmla="*/ 2391935 w 2627678"/>
              <a:gd name="connsiteY66" fmla="*/ 1050131 h 1191508"/>
              <a:gd name="connsiteX67" fmla="*/ 2184766 w 2627678"/>
              <a:gd name="connsiteY67" fmla="*/ 1081088 h 1191508"/>
              <a:gd name="connsiteX68" fmla="*/ 1915685 w 2627678"/>
              <a:gd name="connsiteY68" fmla="*/ 1102519 h 1191508"/>
              <a:gd name="connsiteX69" fmla="*/ 1563260 w 2627678"/>
              <a:gd name="connsiteY69" fmla="*/ 1114425 h 1191508"/>
              <a:gd name="connsiteX70" fmla="*/ 1263222 w 2627678"/>
              <a:gd name="connsiteY70" fmla="*/ 1114425 h 1191508"/>
              <a:gd name="connsiteX71" fmla="*/ 1172047 w 2627678"/>
              <a:gd name="connsiteY71" fmla="*/ 1111012 h 1191508"/>
              <a:gd name="connsiteX72" fmla="*/ 208748 w 2627678"/>
              <a:gd name="connsiteY72" fmla="*/ 1186805 h 1191508"/>
              <a:gd name="connsiteX73" fmla="*/ 5820 w 2627678"/>
              <a:gd name="connsiteY73" fmla="*/ 1169690 h 1191508"/>
              <a:gd name="connsiteX74" fmla="*/ 206304 w 2627678"/>
              <a:gd name="connsiteY74" fmla="*/ 937423 h 1191508"/>
              <a:gd name="connsiteX75" fmla="*/ 203858 w 2627678"/>
              <a:gd name="connsiteY75" fmla="*/ 585355 h 1191508"/>
              <a:gd name="connsiteX76" fmla="*/ 0 w 2627678"/>
              <a:gd name="connsiteY7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51478 w 2627678"/>
              <a:gd name="connsiteY11" fmla="*/ 150019 h 1191508"/>
              <a:gd name="connsiteX12" fmla="*/ 2561003 w 2627678"/>
              <a:gd name="connsiteY12" fmla="*/ 166688 h 1191508"/>
              <a:gd name="connsiteX13" fmla="*/ 2572910 w 2627678"/>
              <a:gd name="connsiteY13" fmla="*/ 202406 h 1191508"/>
              <a:gd name="connsiteX14" fmla="*/ 2582435 w 2627678"/>
              <a:gd name="connsiteY14" fmla="*/ 223838 h 1191508"/>
              <a:gd name="connsiteX15" fmla="*/ 2587197 w 2627678"/>
              <a:gd name="connsiteY15" fmla="*/ 238125 h 1191508"/>
              <a:gd name="connsiteX16" fmla="*/ 2591960 w 2627678"/>
              <a:gd name="connsiteY16" fmla="*/ 252413 h 1191508"/>
              <a:gd name="connsiteX17" fmla="*/ 2594341 w 2627678"/>
              <a:gd name="connsiteY17" fmla="*/ 264319 h 1191508"/>
              <a:gd name="connsiteX18" fmla="*/ 2599103 w 2627678"/>
              <a:gd name="connsiteY18" fmla="*/ 278606 h 1191508"/>
              <a:gd name="connsiteX19" fmla="*/ 2603866 w 2627678"/>
              <a:gd name="connsiteY19" fmla="*/ 297656 h 1191508"/>
              <a:gd name="connsiteX20" fmla="*/ 2603866 w 2627678"/>
              <a:gd name="connsiteY20" fmla="*/ 304800 h 1191508"/>
              <a:gd name="connsiteX21" fmla="*/ 2606247 w 2627678"/>
              <a:gd name="connsiteY21" fmla="*/ 319088 h 1191508"/>
              <a:gd name="connsiteX22" fmla="*/ 2611010 w 2627678"/>
              <a:gd name="connsiteY22" fmla="*/ 330994 h 1191508"/>
              <a:gd name="connsiteX23" fmla="*/ 2611010 w 2627678"/>
              <a:gd name="connsiteY23" fmla="*/ 345281 h 1191508"/>
              <a:gd name="connsiteX24" fmla="*/ 2611010 w 2627678"/>
              <a:gd name="connsiteY24" fmla="*/ 345281 h 1191508"/>
              <a:gd name="connsiteX25" fmla="*/ 2618153 w 2627678"/>
              <a:gd name="connsiteY25" fmla="*/ 385763 h 1191508"/>
              <a:gd name="connsiteX26" fmla="*/ 2620535 w 2627678"/>
              <a:gd name="connsiteY26" fmla="*/ 411956 h 1191508"/>
              <a:gd name="connsiteX27" fmla="*/ 2622916 w 2627678"/>
              <a:gd name="connsiteY27" fmla="*/ 428625 h 1191508"/>
              <a:gd name="connsiteX28" fmla="*/ 2622916 w 2627678"/>
              <a:gd name="connsiteY28" fmla="*/ 445294 h 1191508"/>
              <a:gd name="connsiteX29" fmla="*/ 2625297 w 2627678"/>
              <a:gd name="connsiteY29" fmla="*/ 457200 h 1191508"/>
              <a:gd name="connsiteX30" fmla="*/ 2625297 w 2627678"/>
              <a:gd name="connsiteY30" fmla="*/ 466725 h 1191508"/>
              <a:gd name="connsiteX31" fmla="*/ 2627678 w 2627678"/>
              <a:gd name="connsiteY31" fmla="*/ 481013 h 1191508"/>
              <a:gd name="connsiteX32" fmla="*/ 2627678 w 2627678"/>
              <a:gd name="connsiteY32" fmla="*/ 495300 h 1191508"/>
              <a:gd name="connsiteX33" fmla="*/ 2627678 w 2627678"/>
              <a:gd name="connsiteY33" fmla="*/ 504825 h 1191508"/>
              <a:gd name="connsiteX34" fmla="*/ 2627678 w 2627678"/>
              <a:gd name="connsiteY34" fmla="*/ 521494 h 1191508"/>
              <a:gd name="connsiteX35" fmla="*/ 2627678 w 2627678"/>
              <a:gd name="connsiteY35" fmla="*/ 542925 h 1191508"/>
              <a:gd name="connsiteX36" fmla="*/ 2627678 w 2627678"/>
              <a:gd name="connsiteY36" fmla="*/ 557213 h 1191508"/>
              <a:gd name="connsiteX37" fmla="*/ 2627678 w 2627678"/>
              <a:gd name="connsiteY37" fmla="*/ 571500 h 1191508"/>
              <a:gd name="connsiteX38" fmla="*/ 2625297 w 2627678"/>
              <a:gd name="connsiteY38" fmla="*/ 585788 h 1191508"/>
              <a:gd name="connsiteX39" fmla="*/ 2625297 w 2627678"/>
              <a:gd name="connsiteY39" fmla="*/ 595313 h 1191508"/>
              <a:gd name="connsiteX40" fmla="*/ 2625297 w 2627678"/>
              <a:gd name="connsiteY40" fmla="*/ 609600 h 1191508"/>
              <a:gd name="connsiteX41" fmla="*/ 2622916 w 2627678"/>
              <a:gd name="connsiteY41" fmla="*/ 631031 h 1191508"/>
              <a:gd name="connsiteX42" fmla="*/ 2622916 w 2627678"/>
              <a:gd name="connsiteY42" fmla="*/ 642938 h 1191508"/>
              <a:gd name="connsiteX43" fmla="*/ 2620535 w 2627678"/>
              <a:gd name="connsiteY43" fmla="*/ 654844 h 1191508"/>
              <a:gd name="connsiteX44" fmla="*/ 2618153 w 2627678"/>
              <a:gd name="connsiteY44" fmla="*/ 666750 h 1191508"/>
              <a:gd name="connsiteX45" fmla="*/ 2618153 w 2627678"/>
              <a:gd name="connsiteY45" fmla="*/ 681038 h 1191508"/>
              <a:gd name="connsiteX46" fmla="*/ 2613391 w 2627678"/>
              <a:gd name="connsiteY46" fmla="*/ 700088 h 1191508"/>
              <a:gd name="connsiteX47" fmla="*/ 2613391 w 2627678"/>
              <a:gd name="connsiteY47" fmla="*/ 700088 h 1191508"/>
              <a:gd name="connsiteX48" fmla="*/ 2611010 w 2627678"/>
              <a:gd name="connsiteY48" fmla="*/ 719138 h 1191508"/>
              <a:gd name="connsiteX49" fmla="*/ 2611010 w 2627678"/>
              <a:gd name="connsiteY49" fmla="*/ 726281 h 1191508"/>
              <a:gd name="connsiteX50" fmla="*/ 2608628 w 2627678"/>
              <a:gd name="connsiteY50" fmla="*/ 731044 h 1191508"/>
              <a:gd name="connsiteX51" fmla="*/ 2513378 w 2627678"/>
              <a:gd name="connsiteY51" fmla="*/ 762000 h 1191508"/>
              <a:gd name="connsiteX52" fmla="*/ 2375266 w 2627678"/>
              <a:gd name="connsiteY52" fmla="*/ 816769 h 1191508"/>
              <a:gd name="connsiteX53" fmla="*/ 2291922 w 2627678"/>
              <a:gd name="connsiteY53" fmla="*/ 854869 h 1191508"/>
              <a:gd name="connsiteX54" fmla="*/ 2180003 w 2627678"/>
              <a:gd name="connsiteY54" fmla="*/ 907256 h 1191508"/>
              <a:gd name="connsiteX55" fmla="*/ 2118091 w 2627678"/>
              <a:gd name="connsiteY55" fmla="*/ 933450 h 1191508"/>
              <a:gd name="connsiteX56" fmla="*/ 2299066 w 2627678"/>
              <a:gd name="connsiteY56" fmla="*/ 938213 h 1191508"/>
              <a:gd name="connsiteX57" fmla="*/ 2375266 w 2627678"/>
              <a:gd name="connsiteY57" fmla="*/ 935831 h 1191508"/>
              <a:gd name="connsiteX58" fmla="*/ 2449085 w 2627678"/>
              <a:gd name="connsiteY58" fmla="*/ 940594 h 1191508"/>
              <a:gd name="connsiteX59" fmla="*/ 2444322 w 2627678"/>
              <a:gd name="connsiteY59" fmla="*/ 973931 h 1191508"/>
              <a:gd name="connsiteX60" fmla="*/ 2453847 w 2627678"/>
              <a:gd name="connsiteY60" fmla="*/ 978694 h 1191508"/>
              <a:gd name="connsiteX61" fmla="*/ 2508616 w 2627678"/>
              <a:gd name="connsiteY61" fmla="*/ 985838 h 1191508"/>
              <a:gd name="connsiteX62" fmla="*/ 2487185 w 2627678"/>
              <a:gd name="connsiteY62" fmla="*/ 1009650 h 1191508"/>
              <a:gd name="connsiteX63" fmla="*/ 2463372 w 2627678"/>
              <a:gd name="connsiteY63" fmla="*/ 1031081 h 1191508"/>
              <a:gd name="connsiteX64" fmla="*/ 2434797 w 2627678"/>
              <a:gd name="connsiteY64" fmla="*/ 1045369 h 1191508"/>
              <a:gd name="connsiteX65" fmla="*/ 2391935 w 2627678"/>
              <a:gd name="connsiteY65" fmla="*/ 1050131 h 1191508"/>
              <a:gd name="connsiteX66" fmla="*/ 2184766 w 2627678"/>
              <a:gd name="connsiteY66" fmla="*/ 1081088 h 1191508"/>
              <a:gd name="connsiteX67" fmla="*/ 1915685 w 2627678"/>
              <a:gd name="connsiteY67" fmla="*/ 1102519 h 1191508"/>
              <a:gd name="connsiteX68" fmla="*/ 1563260 w 2627678"/>
              <a:gd name="connsiteY68" fmla="*/ 1114425 h 1191508"/>
              <a:gd name="connsiteX69" fmla="*/ 1263222 w 2627678"/>
              <a:gd name="connsiteY69" fmla="*/ 1114425 h 1191508"/>
              <a:gd name="connsiteX70" fmla="*/ 1172047 w 2627678"/>
              <a:gd name="connsiteY70" fmla="*/ 1111012 h 1191508"/>
              <a:gd name="connsiteX71" fmla="*/ 208748 w 2627678"/>
              <a:gd name="connsiteY71" fmla="*/ 1186805 h 1191508"/>
              <a:gd name="connsiteX72" fmla="*/ 5820 w 2627678"/>
              <a:gd name="connsiteY72" fmla="*/ 1169690 h 1191508"/>
              <a:gd name="connsiteX73" fmla="*/ 206304 w 2627678"/>
              <a:gd name="connsiteY73" fmla="*/ 937423 h 1191508"/>
              <a:gd name="connsiteX74" fmla="*/ 203858 w 2627678"/>
              <a:gd name="connsiteY74" fmla="*/ 585355 h 1191508"/>
              <a:gd name="connsiteX75" fmla="*/ 0 w 2627678"/>
              <a:gd name="connsiteY75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0047 w 2627678"/>
              <a:gd name="connsiteY8" fmla="*/ 109538 h 1191508"/>
              <a:gd name="connsiteX9" fmla="*/ 2537191 w 2627678"/>
              <a:gd name="connsiteY9" fmla="*/ 123825 h 1191508"/>
              <a:gd name="connsiteX10" fmla="*/ 2546716 w 2627678"/>
              <a:gd name="connsiteY10" fmla="*/ 135731 h 1191508"/>
              <a:gd name="connsiteX11" fmla="*/ 2561003 w 2627678"/>
              <a:gd name="connsiteY11" fmla="*/ 166688 h 1191508"/>
              <a:gd name="connsiteX12" fmla="*/ 2572910 w 2627678"/>
              <a:gd name="connsiteY12" fmla="*/ 202406 h 1191508"/>
              <a:gd name="connsiteX13" fmla="*/ 2582435 w 2627678"/>
              <a:gd name="connsiteY13" fmla="*/ 223838 h 1191508"/>
              <a:gd name="connsiteX14" fmla="*/ 2587197 w 2627678"/>
              <a:gd name="connsiteY14" fmla="*/ 238125 h 1191508"/>
              <a:gd name="connsiteX15" fmla="*/ 2591960 w 2627678"/>
              <a:gd name="connsiteY15" fmla="*/ 252413 h 1191508"/>
              <a:gd name="connsiteX16" fmla="*/ 2594341 w 2627678"/>
              <a:gd name="connsiteY16" fmla="*/ 264319 h 1191508"/>
              <a:gd name="connsiteX17" fmla="*/ 2599103 w 2627678"/>
              <a:gd name="connsiteY17" fmla="*/ 278606 h 1191508"/>
              <a:gd name="connsiteX18" fmla="*/ 2603866 w 2627678"/>
              <a:gd name="connsiteY18" fmla="*/ 297656 h 1191508"/>
              <a:gd name="connsiteX19" fmla="*/ 2603866 w 2627678"/>
              <a:gd name="connsiteY19" fmla="*/ 304800 h 1191508"/>
              <a:gd name="connsiteX20" fmla="*/ 2606247 w 2627678"/>
              <a:gd name="connsiteY20" fmla="*/ 319088 h 1191508"/>
              <a:gd name="connsiteX21" fmla="*/ 2611010 w 2627678"/>
              <a:gd name="connsiteY21" fmla="*/ 330994 h 1191508"/>
              <a:gd name="connsiteX22" fmla="*/ 2611010 w 2627678"/>
              <a:gd name="connsiteY22" fmla="*/ 345281 h 1191508"/>
              <a:gd name="connsiteX23" fmla="*/ 2611010 w 2627678"/>
              <a:gd name="connsiteY23" fmla="*/ 345281 h 1191508"/>
              <a:gd name="connsiteX24" fmla="*/ 2618153 w 2627678"/>
              <a:gd name="connsiteY24" fmla="*/ 385763 h 1191508"/>
              <a:gd name="connsiteX25" fmla="*/ 2620535 w 2627678"/>
              <a:gd name="connsiteY25" fmla="*/ 411956 h 1191508"/>
              <a:gd name="connsiteX26" fmla="*/ 2622916 w 2627678"/>
              <a:gd name="connsiteY26" fmla="*/ 428625 h 1191508"/>
              <a:gd name="connsiteX27" fmla="*/ 2622916 w 2627678"/>
              <a:gd name="connsiteY27" fmla="*/ 445294 h 1191508"/>
              <a:gd name="connsiteX28" fmla="*/ 2625297 w 2627678"/>
              <a:gd name="connsiteY28" fmla="*/ 457200 h 1191508"/>
              <a:gd name="connsiteX29" fmla="*/ 2625297 w 2627678"/>
              <a:gd name="connsiteY29" fmla="*/ 466725 h 1191508"/>
              <a:gd name="connsiteX30" fmla="*/ 2627678 w 2627678"/>
              <a:gd name="connsiteY30" fmla="*/ 481013 h 1191508"/>
              <a:gd name="connsiteX31" fmla="*/ 2627678 w 2627678"/>
              <a:gd name="connsiteY31" fmla="*/ 495300 h 1191508"/>
              <a:gd name="connsiteX32" fmla="*/ 2627678 w 2627678"/>
              <a:gd name="connsiteY32" fmla="*/ 504825 h 1191508"/>
              <a:gd name="connsiteX33" fmla="*/ 2627678 w 2627678"/>
              <a:gd name="connsiteY33" fmla="*/ 521494 h 1191508"/>
              <a:gd name="connsiteX34" fmla="*/ 2627678 w 2627678"/>
              <a:gd name="connsiteY34" fmla="*/ 542925 h 1191508"/>
              <a:gd name="connsiteX35" fmla="*/ 2627678 w 2627678"/>
              <a:gd name="connsiteY35" fmla="*/ 557213 h 1191508"/>
              <a:gd name="connsiteX36" fmla="*/ 2627678 w 2627678"/>
              <a:gd name="connsiteY36" fmla="*/ 571500 h 1191508"/>
              <a:gd name="connsiteX37" fmla="*/ 2625297 w 2627678"/>
              <a:gd name="connsiteY37" fmla="*/ 585788 h 1191508"/>
              <a:gd name="connsiteX38" fmla="*/ 2625297 w 2627678"/>
              <a:gd name="connsiteY38" fmla="*/ 595313 h 1191508"/>
              <a:gd name="connsiteX39" fmla="*/ 2625297 w 2627678"/>
              <a:gd name="connsiteY39" fmla="*/ 609600 h 1191508"/>
              <a:gd name="connsiteX40" fmla="*/ 2622916 w 2627678"/>
              <a:gd name="connsiteY40" fmla="*/ 631031 h 1191508"/>
              <a:gd name="connsiteX41" fmla="*/ 2622916 w 2627678"/>
              <a:gd name="connsiteY41" fmla="*/ 642938 h 1191508"/>
              <a:gd name="connsiteX42" fmla="*/ 2620535 w 2627678"/>
              <a:gd name="connsiteY42" fmla="*/ 654844 h 1191508"/>
              <a:gd name="connsiteX43" fmla="*/ 2618153 w 2627678"/>
              <a:gd name="connsiteY43" fmla="*/ 666750 h 1191508"/>
              <a:gd name="connsiteX44" fmla="*/ 2618153 w 2627678"/>
              <a:gd name="connsiteY44" fmla="*/ 681038 h 1191508"/>
              <a:gd name="connsiteX45" fmla="*/ 2613391 w 2627678"/>
              <a:gd name="connsiteY45" fmla="*/ 700088 h 1191508"/>
              <a:gd name="connsiteX46" fmla="*/ 2613391 w 2627678"/>
              <a:gd name="connsiteY46" fmla="*/ 700088 h 1191508"/>
              <a:gd name="connsiteX47" fmla="*/ 2611010 w 2627678"/>
              <a:gd name="connsiteY47" fmla="*/ 719138 h 1191508"/>
              <a:gd name="connsiteX48" fmla="*/ 2611010 w 2627678"/>
              <a:gd name="connsiteY48" fmla="*/ 726281 h 1191508"/>
              <a:gd name="connsiteX49" fmla="*/ 2608628 w 2627678"/>
              <a:gd name="connsiteY49" fmla="*/ 731044 h 1191508"/>
              <a:gd name="connsiteX50" fmla="*/ 2513378 w 2627678"/>
              <a:gd name="connsiteY50" fmla="*/ 762000 h 1191508"/>
              <a:gd name="connsiteX51" fmla="*/ 2375266 w 2627678"/>
              <a:gd name="connsiteY51" fmla="*/ 816769 h 1191508"/>
              <a:gd name="connsiteX52" fmla="*/ 2291922 w 2627678"/>
              <a:gd name="connsiteY52" fmla="*/ 854869 h 1191508"/>
              <a:gd name="connsiteX53" fmla="*/ 2180003 w 2627678"/>
              <a:gd name="connsiteY53" fmla="*/ 907256 h 1191508"/>
              <a:gd name="connsiteX54" fmla="*/ 2118091 w 2627678"/>
              <a:gd name="connsiteY54" fmla="*/ 933450 h 1191508"/>
              <a:gd name="connsiteX55" fmla="*/ 2299066 w 2627678"/>
              <a:gd name="connsiteY55" fmla="*/ 938213 h 1191508"/>
              <a:gd name="connsiteX56" fmla="*/ 2375266 w 2627678"/>
              <a:gd name="connsiteY56" fmla="*/ 935831 h 1191508"/>
              <a:gd name="connsiteX57" fmla="*/ 2449085 w 2627678"/>
              <a:gd name="connsiteY57" fmla="*/ 940594 h 1191508"/>
              <a:gd name="connsiteX58" fmla="*/ 2444322 w 2627678"/>
              <a:gd name="connsiteY58" fmla="*/ 973931 h 1191508"/>
              <a:gd name="connsiteX59" fmla="*/ 2453847 w 2627678"/>
              <a:gd name="connsiteY59" fmla="*/ 978694 h 1191508"/>
              <a:gd name="connsiteX60" fmla="*/ 2508616 w 2627678"/>
              <a:gd name="connsiteY60" fmla="*/ 985838 h 1191508"/>
              <a:gd name="connsiteX61" fmla="*/ 2487185 w 2627678"/>
              <a:gd name="connsiteY61" fmla="*/ 1009650 h 1191508"/>
              <a:gd name="connsiteX62" fmla="*/ 2463372 w 2627678"/>
              <a:gd name="connsiteY62" fmla="*/ 1031081 h 1191508"/>
              <a:gd name="connsiteX63" fmla="*/ 2434797 w 2627678"/>
              <a:gd name="connsiteY63" fmla="*/ 1045369 h 1191508"/>
              <a:gd name="connsiteX64" fmla="*/ 2391935 w 2627678"/>
              <a:gd name="connsiteY64" fmla="*/ 1050131 h 1191508"/>
              <a:gd name="connsiteX65" fmla="*/ 2184766 w 2627678"/>
              <a:gd name="connsiteY65" fmla="*/ 1081088 h 1191508"/>
              <a:gd name="connsiteX66" fmla="*/ 1915685 w 2627678"/>
              <a:gd name="connsiteY66" fmla="*/ 1102519 h 1191508"/>
              <a:gd name="connsiteX67" fmla="*/ 1563260 w 2627678"/>
              <a:gd name="connsiteY67" fmla="*/ 1114425 h 1191508"/>
              <a:gd name="connsiteX68" fmla="*/ 1263222 w 2627678"/>
              <a:gd name="connsiteY68" fmla="*/ 1114425 h 1191508"/>
              <a:gd name="connsiteX69" fmla="*/ 1172047 w 2627678"/>
              <a:gd name="connsiteY69" fmla="*/ 1111012 h 1191508"/>
              <a:gd name="connsiteX70" fmla="*/ 208748 w 2627678"/>
              <a:gd name="connsiteY70" fmla="*/ 1186805 h 1191508"/>
              <a:gd name="connsiteX71" fmla="*/ 5820 w 2627678"/>
              <a:gd name="connsiteY71" fmla="*/ 1169690 h 1191508"/>
              <a:gd name="connsiteX72" fmla="*/ 206304 w 2627678"/>
              <a:gd name="connsiteY72" fmla="*/ 937423 h 1191508"/>
              <a:gd name="connsiteX73" fmla="*/ 203858 w 2627678"/>
              <a:gd name="connsiteY73" fmla="*/ 585355 h 1191508"/>
              <a:gd name="connsiteX74" fmla="*/ 0 w 2627678"/>
              <a:gd name="connsiteY74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10997 w 2627678"/>
              <a:gd name="connsiteY6" fmla="*/ 78581 h 1191508"/>
              <a:gd name="connsiteX7" fmla="*/ 2520522 w 2627678"/>
              <a:gd name="connsiteY7" fmla="*/ 92869 h 1191508"/>
              <a:gd name="connsiteX8" fmla="*/ 2537191 w 2627678"/>
              <a:gd name="connsiteY8" fmla="*/ 123825 h 1191508"/>
              <a:gd name="connsiteX9" fmla="*/ 2546716 w 2627678"/>
              <a:gd name="connsiteY9" fmla="*/ 135731 h 1191508"/>
              <a:gd name="connsiteX10" fmla="*/ 2561003 w 2627678"/>
              <a:gd name="connsiteY10" fmla="*/ 166688 h 1191508"/>
              <a:gd name="connsiteX11" fmla="*/ 2572910 w 2627678"/>
              <a:gd name="connsiteY11" fmla="*/ 202406 h 1191508"/>
              <a:gd name="connsiteX12" fmla="*/ 2582435 w 2627678"/>
              <a:gd name="connsiteY12" fmla="*/ 223838 h 1191508"/>
              <a:gd name="connsiteX13" fmla="*/ 2587197 w 2627678"/>
              <a:gd name="connsiteY13" fmla="*/ 238125 h 1191508"/>
              <a:gd name="connsiteX14" fmla="*/ 2591960 w 2627678"/>
              <a:gd name="connsiteY14" fmla="*/ 252413 h 1191508"/>
              <a:gd name="connsiteX15" fmla="*/ 2594341 w 2627678"/>
              <a:gd name="connsiteY15" fmla="*/ 264319 h 1191508"/>
              <a:gd name="connsiteX16" fmla="*/ 2599103 w 2627678"/>
              <a:gd name="connsiteY16" fmla="*/ 278606 h 1191508"/>
              <a:gd name="connsiteX17" fmla="*/ 2603866 w 2627678"/>
              <a:gd name="connsiteY17" fmla="*/ 297656 h 1191508"/>
              <a:gd name="connsiteX18" fmla="*/ 2603866 w 2627678"/>
              <a:gd name="connsiteY18" fmla="*/ 304800 h 1191508"/>
              <a:gd name="connsiteX19" fmla="*/ 2606247 w 2627678"/>
              <a:gd name="connsiteY19" fmla="*/ 319088 h 1191508"/>
              <a:gd name="connsiteX20" fmla="*/ 2611010 w 2627678"/>
              <a:gd name="connsiteY20" fmla="*/ 330994 h 1191508"/>
              <a:gd name="connsiteX21" fmla="*/ 2611010 w 2627678"/>
              <a:gd name="connsiteY21" fmla="*/ 345281 h 1191508"/>
              <a:gd name="connsiteX22" fmla="*/ 2611010 w 2627678"/>
              <a:gd name="connsiteY22" fmla="*/ 345281 h 1191508"/>
              <a:gd name="connsiteX23" fmla="*/ 2618153 w 2627678"/>
              <a:gd name="connsiteY23" fmla="*/ 385763 h 1191508"/>
              <a:gd name="connsiteX24" fmla="*/ 2620535 w 2627678"/>
              <a:gd name="connsiteY24" fmla="*/ 411956 h 1191508"/>
              <a:gd name="connsiteX25" fmla="*/ 2622916 w 2627678"/>
              <a:gd name="connsiteY25" fmla="*/ 428625 h 1191508"/>
              <a:gd name="connsiteX26" fmla="*/ 2622916 w 2627678"/>
              <a:gd name="connsiteY26" fmla="*/ 445294 h 1191508"/>
              <a:gd name="connsiteX27" fmla="*/ 2625297 w 2627678"/>
              <a:gd name="connsiteY27" fmla="*/ 457200 h 1191508"/>
              <a:gd name="connsiteX28" fmla="*/ 2625297 w 2627678"/>
              <a:gd name="connsiteY28" fmla="*/ 466725 h 1191508"/>
              <a:gd name="connsiteX29" fmla="*/ 2627678 w 2627678"/>
              <a:gd name="connsiteY29" fmla="*/ 481013 h 1191508"/>
              <a:gd name="connsiteX30" fmla="*/ 2627678 w 2627678"/>
              <a:gd name="connsiteY30" fmla="*/ 495300 h 1191508"/>
              <a:gd name="connsiteX31" fmla="*/ 2627678 w 2627678"/>
              <a:gd name="connsiteY31" fmla="*/ 504825 h 1191508"/>
              <a:gd name="connsiteX32" fmla="*/ 2627678 w 2627678"/>
              <a:gd name="connsiteY32" fmla="*/ 521494 h 1191508"/>
              <a:gd name="connsiteX33" fmla="*/ 2627678 w 2627678"/>
              <a:gd name="connsiteY33" fmla="*/ 542925 h 1191508"/>
              <a:gd name="connsiteX34" fmla="*/ 2627678 w 2627678"/>
              <a:gd name="connsiteY34" fmla="*/ 557213 h 1191508"/>
              <a:gd name="connsiteX35" fmla="*/ 2627678 w 2627678"/>
              <a:gd name="connsiteY35" fmla="*/ 571500 h 1191508"/>
              <a:gd name="connsiteX36" fmla="*/ 2625297 w 2627678"/>
              <a:gd name="connsiteY36" fmla="*/ 585788 h 1191508"/>
              <a:gd name="connsiteX37" fmla="*/ 2625297 w 2627678"/>
              <a:gd name="connsiteY37" fmla="*/ 595313 h 1191508"/>
              <a:gd name="connsiteX38" fmla="*/ 2625297 w 2627678"/>
              <a:gd name="connsiteY38" fmla="*/ 609600 h 1191508"/>
              <a:gd name="connsiteX39" fmla="*/ 2622916 w 2627678"/>
              <a:gd name="connsiteY39" fmla="*/ 631031 h 1191508"/>
              <a:gd name="connsiteX40" fmla="*/ 2622916 w 2627678"/>
              <a:gd name="connsiteY40" fmla="*/ 642938 h 1191508"/>
              <a:gd name="connsiteX41" fmla="*/ 2620535 w 2627678"/>
              <a:gd name="connsiteY41" fmla="*/ 654844 h 1191508"/>
              <a:gd name="connsiteX42" fmla="*/ 2618153 w 2627678"/>
              <a:gd name="connsiteY42" fmla="*/ 666750 h 1191508"/>
              <a:gd name="connsiteX43" fmla="*/ 2618153 w 2627678"/>
              <a:gd name="connsiteY43" fmla="*/ 681038 h 1191508"/>
              <a:gd name="connsiteX44" fmla="*/ 2613391 w 2627678"/>
              <a:gd name="connsiteY44" fmla="*/ 700088 h 1191508"/>
              <a:gd name="connsiteX45" fmla="*/ 2613391 w 2627678"/>
              <a:gd name="connsiteY45" fmla="*/ 700088 h 1191508"/>
              <a:gd name="connsiteX46" fmla="*/ 2611010 w 2627678"/>
              <a:gd name="connsiteY46" fmla="*/ 719138 h 1191508"/>
              <a:gd name="connsiteX47" fmla="*/ 2611010 w 2627678"/>
              <a:gd name="connsiteY47" fmla="*/ 726281 h 1191508"/>
              <a:gd name="connsiteX48" fmla="*/ 2608628 w 2627678"/>
              <a:gd name="connsiteY48" fmla="*/ 731044 h 1191508"/>
              <a:gd name="connsiteX49" fmla="*/ 2513378 w 2627678"/>
              <a:gd name="connsiteY49" fmla="*/ 762000 h 1191508"/>
              <a:gd name="connsiteX50" fmla="*/ 2375266 w 2627678"/>
              <a:gd name="connsiteY50" fmla="*/ 816769 h 1191508"/>
              <a:gd name="connsiteX51" fmla="*/ 2291922 w 2627678"/>
              <a:gd name="connsiteY51" fmla="*/ 854869 h 1191508"/>
              <a:gd name="connsiteX52" fmla="*/ 2180003 w 2627678"/>
              <a:gd name="connsiteY52" fmla="*/ 907256 h 1191508"/>
              <a:gd name="connsiteX53" fmla="*/ 2118091 w 2627678"/>
              <a:gd name="connsiteY53" fmla="*/ 933450 h 1191508"/>
              <a:gd name="connsiteX54" fmla="*/ 2299066 w 2627678"/>
              <a:gd name="connsiteY54" fmla="*/ 938213 h 1191508"/>
              <a:gd name="connsiteX55" fmla="*/ 2375266 w 2627678"/>
              <a:gd name="connsiteY55" fmla="*/ 935831 h 1191508"/>
              <a:gd name="connsiteX56" fmla="*/ 2449085 w 2627678"/>
              <a:gd name="connsiteY56" fmla="*/ 940594 h 1191508"/>
              <a:gd name="connsiteX57" fmla="*/ 2444322 w 2627678"/>
              <a:gd name="connsiteY57" fmla="*/ 973931 h 1191508"/>
              <a:gd name="connsiteX58" fmla="*/ 2453847 w 2627678"/>
              <a:gd name="connsiteY58" fmla="*/ 978694 h 1191508"/>
              <a:gd name="connsiteX59" fmla="*/ 2508616 w 2627678"/>
              <a:gd name="connsiteY59" fmla="*/ 985838 h 1191508"/>
              <a:gd name="connsiteX60" fmla="*/ 2487185 w 2627678"/>
              <a:gd name="connsiteY60" fmla="*/ 1009650 h 1191508"/>
              <a:gd name="connsiteX61" fmla="*/ 2463372 w 2627678"/>
              <a:gd name="connsiteY61" fmla="*/ 1031081 h 1191508"/>
              <a:gd name="connsiteX62" fmla="*/ 2434797 w 2627678"/>
              <a:gd name="connsiteY62" fmla="*/ 1045369 h 1191508"/>
              <a:gd name="connsiteX63" fmla="*/ 2391935 w 2627678"/>
              <a:gd name="connsiteY63" fmla="*/ 1050131 h 1191508"/>
              <a:gd name="connsiteX64" fmla="*/ 2184766 w 2627678"/>
              <a:gd name="connsiteY64" fmla="*/ 1081088 h 1191508"/>
              <a:gd name="connsiteX65" fmla="*/ 1915685 w 2627678"/>
              <a:gd name="connsiteY65" fmla="*/ 1102519 h 1191508"/>
              <a:gd name="connsiteX66" fmla="*/ 1563260 w 2627678"/>
              <a:gd name="connsiteY66" fmla="*/ 1114425 h 1191508"/>
              <a:gd name="connsiteX67" fmla="*/ 1263222 w 2627678"/>
              <a:gd name="connsiteY67" fmla="*/ 1114425 h 1191508"/>
              <a:gd name="connsiteX68" fmla="*/ 1172047 w 2627678"/>
              <a:gd name="connsiteY68" fmla="*/ 1111012 h 1191508"/>
              <a:gd name="connsiteX69" fmla="*/ 208748 w 2627678"/>
              <a:gd name="connsiteY69" fmla="*/ 1186805 h 1191508"/>
              <a:gd name="connsiteX70" fmla="*/ 5820 w 2627678"/>
              <a:gd name="connsiteY70" fmla="*/ 1169690 h 1191508"/>
              <a:gd name="connsiteX71" fmla="*/ 206304 w 2627678"/>
              <a:gd name="connsiteY71" fmla="*/ 937423 h 1191508"/>
              <a:gd name="connsiteX72" fmla="*/ 203858 w 2627678"/>
              <a:gd name="connsiteY72" fmla="*/ 585355 h 1191508"/>
              <a:gd name="connsiteX73" fmla="*/ 0 w 2627678"/>
              <a:gd name="connsiteY73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80041 w 2627678"/>
              <a:gd name="connsiteY3" fmla="*/ 42863 h 1191508"/>
              <a:gd name="connsiteX4" fmla="*/ 2491947 w 2627678"/>
              <a:gd name="connsiteY4" fmla="*/ 59531 h 1191508"/>
              <a:gd name="connsiteX5" fmla="*/ 2501472 w 2627678"/>
              <a:gd name="connsiteY5" fmla="*/ 69056 h 1191508"/>
              <a:gd name="connsiteX6" fmla="*/ 2520522 w 2627678"/>
              <a:gd name="connsiteY6" fmla="*/ 92869 h 1191508"/>
              <a:gd name="connsiteX7" fmla="*/ 2537191 w 2627678"/>
              <a:gd name="connsiteY7" fmla="*/ 123825 h 1191508"/>
              <a:gd name="connsiteX8" fmla="*/ 2546716 w 2627678"/>
              <a:gd name="connsiteY8" fmla="*/ 135731 h 1191508"/>
              <a:gd name="connsiteX9" fmla="*/ 2561003 w 2627678"/>
              <a:gd name="connsiteY9" fmla="*/ 166688 h 1191508"/>
              <a:gd name="connsiteX10" fmla="*/ 2572910 w 2627678"/>
              <a:gd name="connsiteY10" fmla="*/ 202406 h 1191508"/>
              <a:gd name="connsiteX11" fmla="*/ 2582435 w 2627678"/>
              <a:gd name="connsiteY11" fmla="*/ 223838 h 1191508"/>
              <a:gd name="connsiteX12" fmla="*/ 2587197 w 2627678"/>
              <a:gd name="connsiteY12" fmla="*/ 238125 h 1191508"/>
              <a:gd name="connsiteX13" fmla="*/ 2591960 w 2627678"/>
              <a:gd name="connsiteY13" fmla="*/ 252413 h 1191508"/>
              <a:gd name="connsiteX14" fmla="*/ 2594341 w 2627678"/>
              <a:gd name="connsiteY14" fmla="*/ 264319 h 1191508"/>
              <a:gd name="connsiteX15" fmla="*/ 2599103 w 2627678"/>
              <a:gd name="connsiteY15" fmla="*/ 278606 h 1191508"/>
              <a:gd name="connsiteX16" fmla="*/ 2603866 w 2627678"/>
              <a:gd name="connsiteY16" fmla="*/ 297656 h 1191508"/>
              <a:gd name="connsiteX17" fmla="*/ 2603866 w 2627678"/>
              <a:gd name="connsiteY17" fmla="*/ 304800 h 1191508"/>
              <a:gd name="connsiteX18" fmla="*/ 2606247 w 2627678"/>
              <a:gd name="connsiteY18" fmla="*/ 319088 h 1191508"/>
              <a:gd name="connsiteX19" fmla="*/ 2611010 w 2627678"/>
              <a:gd name="connsiteY19" fmla="*/ 330994 h 1191508"/>
              <a:gd name="connsiteX20" fmla="*/ 2611010 w 2627678"/>
              <a:gd name="connsiteY20" fmla="*/ 345281 h 1191508"/>
              <a:gd name="connsiteX21" fmla="*/ 2611010 w 2627678"/>
              <a:gd name="connsiteY21" fmla="*/ 345281 h 1191508"/>
              <a:gd name="connsiteX22" fmla="*/ 2618153 w 2627678"/>
              <a:gd name="connsiteY22" fmla="*/ 385763 h 1191508"/>
              <a:gd name="connsiteX23" fmla="*/ 2620535 w 2627678"/>
              <a:gd name="connsiteY23" fmla="*/ 411956 h 1191508"/>
              <a:gd name="connsiteX24" fmla="*/ 2622916 w 2627678"/>
              <a:gd name="connsiteY24" fmla="*/ 428625 h 1191508"/>
              <a:gd name="connsiteX25" fmla="*/ 2622916 w 2627678"/>
              <a:gd name="connsiteY25" fmla="*/ 445294 h 1191508"/>
              <a:gd name="connsiteX26" fmla="*/ 2625297 w 2627678"/>
              <a:gd name="connsiteY26" fmla="*/ 457200 h 1191508"/>
              <a:gd name="connsiteX27" fmla="*/ 2625297 w 2627678"/>
              <a:gd name="connsiteY27" fmla="*/ 466725 h 1191508"/>
              <a:gd name="connsiteX28" fmla="*/ 2627678 w 2627678"/>
              <a:gd name="connsiteY28" fmla="*/ 481013 h 1191508"/>
              <a:gd name="connsiteX29" fmla="*/ 2627678 w 2627678"/>
              <a:gd name="connsiteY29" fmla="*/ 495300 h 1191508"/>
              <a:gd name="connsiteX30" fmla="*/ 2627678 w 2627678"/>
              <a:gd name="connsiteY30" fmla="*/ 504825 h 1191508"/>
              <a:gd name="connsiteX31" fmla="*/ 2627678 w 2627678"/>
              <a:gd name="connsiteY31" fmla="*/ 521494 h 1191508"/>
              <a:gd name="connsiteX32" fmla="*/ 2627678 w 2627678"/>
              <a:gd name="connsiteY32" fmla="*/ 542925 h 1191508"/>
              <a:gd name="connsiteX33" fmla="*/ 2627678 w 2627678"/>
              <a:gd name="connsiteY33" fmla="*/ 557213 h 1191508"/>
              <a:gd name="connsiteX34" fmla="*/ 2627678 w 2627678"/>
              <a:gd name="connsiteY34" fmla="*/ 571500 h 1191508"/>
              <a:gd name="connsiteX35" fmla="*/ 2625297 w 2627678"/>
              <a:gd name="connsiteY35" fmla="*/ 585788 h 1191508"/>
              <a:gd name="connsiteX36" fmla="*/ 2625297 w 2627678"/>
              <a:gd name="connsiteY36" fmla="*/ 595313 h 1191508"/>
              <a:gd name="connsiteX37" fmla="*/ 2625297 w 2627678"/>
              <a:gd name="connsiteY37" fmla="*/ 609600 h 1191508"/>
              <a:gd name="connsiteX38" fmla="*/ 2622916 w 2627678"/>
              <a:gd name="connsiteY38" fmla="*/ 631031 h 1191508"/>
              <a:gd name="connsiteX39" fmla="*/ 2622916 w 2627678"/>
              <a:gd name="connsiteY39" fmla="*/ 642938 h 1191508"/>
              <a:gd name="connsiteX40" fmla="*/ 2620535 w 2627678"/>
              <a:gd name="connsiteY40" fmla="*/ 654844 h 1191508"/>
              <a:gd name="connsiteX41" fmla="*/ 2618153 w 2627678"/>
              <a:gd name="connsiteY41" fmla="*/ 666750 h 1191508"/>
              <a:gd name="connsiteX42" fmla="*/ 2618153 w 2627678"/>
              <a:gd name="connsiteY42" fmla="*/ 681038 h 1191508"/>
              <a:gd name="connsiteX43" fmla="*/ 2613391 w 2627678"/>
              <a:gd name="connsiteY43" fmla="*/ 700088 h 1191508"/>
              <a:gd name="connsiteX44" fmla="*/ 2613391 w 2627678"/>
              <a:gd name="connsiteY44" fmla="*/ 700088 h 1191508"/>
              <a:gd name="connsiteX45" fmla="*/ 2611010 w 2627678"/>
              <a:gd name="connsiteY45" fmla="*/ 719138 h 1191508"/>
              <a:gd name="connsiteX46" fmla="*/ 2611010 w 2627678"/>
              <a:gd name="connsiteY46" fmla="*/ 726281 h 1191508"/>
              <a:gd name="connsiteX47" fmla="*/ 2608628 w 2627678"/>
              <a:gd name="connsiteY47" fmla="*/ 731044 h 1191508"/>
              <a:gd name="connsiteX48" fmla="*/ 2513378 w 2627678"/>
              <a:gd name="connsiteY48" fmla="*/ 762000 h 1191508"/>
              <a:gd name="connsiteX49" fmla="*/ 2375266 w 2627678"/>
              <a:gd name="connsiteY49" fmla="*/ 816769 h 1191508"/>
              <a:gd name="connsiteX50" fmla="*/ 2291922 w 2627678"/>
              <a:gd name="connsiteY50" fmla="*/ 854869 h 1191508"/>
              <a:gd name="connsiteX51" fmla="*/ 2180003 w 2627678"/>
              <a:gd name="connsiteY51" fmla="*/ 907256 h 1191508"/>
              <a:gd name="connsiteX52" fmla="*/ 2118091 w 2627678"/>
              <a:gd name="connsiteY52" fmla="*/ 933450 h 1191508"/>
              <a:gd name="connsiteX53" fmla="*/ 2299066 w 2627678"/>
              <a:gd name="connsiteY53" fmla="*/ 938213 h 1191508"/>
              <a:gd name="connsiteX54" fmla="*/ 2375266 w 2627678"/>
              <a:gd name="connsiteY54" fmla="*/ 935831 h 1191508"/>
              <a:gd name="connsiteX55" fmla="*/ 2449085 w 2627678"/>
              <a:gd name="connsiteY55" fmla="*/ 940594 h 1191508"/>
              <a:gd name="connsiteX56" fmla="*/ 2444322 w 2627678"/>
              <a:gd name="connsiteY56" fmla="*/ 973931 h 1191508"/>
              <a:gd name="connsiteX57" fmla="*/ 2453847 w 2627678"/>
              <a:gd name="connsiteY57" fmla="*/ 978694 h 1191508"/>
              <a:gd name="connsiteX58" fmla="*/ 2508616 w 2627678"/>
              <a:gd name="connsiteY58" fmla="*/ 985838 h 1191508"/>
              <a:gd name="connsiteX59" fmla="*/ 2487185 w 2627678"/>
              <a:gd name="connsiteY59" fmla="*/ 1009650 h 1191508"/>
              <a:gd name="connsiteX60" fmla="*/ 2463372 w 2627678"/>
              <a:gd name="connsiteY60" fmla="*/ 1031081 h 1191508"/>
              <a:gd name="connsiteX61" fmla="*/ 2434797 w 2627678"/>
              <a:gd name="connsiteY61" fmla="*/ 1045369 h 1191508"/>
              <a:gd name="connsiteX62" fmla="*/ 2391935 w 2627678"/>
              <a:gd name="connsiteY62" fmla="*/ 1050131 h 1191508"/>
              <a:gd name="connsiteX63" fmla="*/ 2184766 w 2627678"/>
              <a:gd name="connsiteY63" fmla="*/ 1081088 h 1191508"/>
              <a:gd name="connsiteX64" fmla="*/ 1915685 w 2627678"/>
              <a:gd name="connsiteY64" fmla="*/ 1102519 h 1191508"/>
              <a:gd name="connsiteX65" fmla="*/ 1563260 w 2627678"/>
              <a:gd name="connsiteY65" fmla="*/ 1114425 h 1191508"/>
              <a:gd name="connsiteX66" fmla="*/ 1263222 w 2627678"/>
              <a:gd name="connsiteY66" fmla="*/ 1114425 h 1191508"/>
              <a:gd name="connsiteX67" fmla="*/ 1172047 w 2627678"/>
              <a:gd name="connsiteY67" fmla="*/ 1111012 h 1191508"/>
              <a:gd name="connsiteX68" fmla="*/ 208748 w 2627678"/>
              <a:gd name="connsiteY68" fmla="*/ 1186805 h 1191508"/>
              <a:gd name="connsiteX69" fmla="*/ 5820 w 2627678"/>
              <a:gd name="connsiteY69" fmla="*/ 1169690 h 1191508"/>
              <a:gd name="connsiteX70" fmla="*/ 206304 w 2627678"/>
              <a:gd name="connsiteY70" fmla="*/ 937423 h 1191508"/>
              <a:gd name="connsiteX71" fmla="*/ 203858 w 2627678"/>
              <a:gd name="connsiteY71" fmla="*/ 585355 h 1191508"/>
              <a:gd name="connsiteX72" fmla="*/ 0 w 2627678"/>
              <a:gd name="connsiteY72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68135 w 2627678"/>
              <a:gd name="connsiteY2" fmla="*/ 33338 h 1191508"/>
              <a:gd name="connsiteX3" fmla="*/ 2491947 w 2627678"/>
              <a:gd name="connsiteY3" fmla="*/ 59531 h 1191508"/>
              <a:gd name="connsiteX4" fmla="*/ 2501472 w 2627678"/>
              <a:gd name="connsiteY4" fmla="*/ 69056 h 1191508"/>
              <a:gd name="connsiteX5" fmla="*/ 2520522 w 2627678"/>
              <a:gd name="connsiteY5" fmla="*/ 92869 h 1191508"/>
              <a:gd name="connsiteX6" fmla="*/ 2537191 w 2627678"/>
              <a:gd name="connsiteY6" fmla="*/ 123825 h 1191508"/>
              <a:gd name="connsiteX7" fmla="*/ 2546716 w 2627678"/>
              <a:gd name="connsiteY7" fmla="*/ 135731 h 1191508"/>
              <a:gd name="connsiteX8" fmla="*/ 2561003 w 2627678"/>
              <a:gd name="connsiteY8" fmla="*/ 166688 h 1191508"/>
              <a:gd name="connsiteX9" fmla="*/ 2572910 w 2627678"/>
              <a:gd name="connsiteY9" fmla="*/ 202406 h 1191508"/>
              <a:gd name="connsiteX10" fmla="*/ 2582435 w 2627678"/>
              <a:gd name="connsiteY10" fmla="*/ 223838 h 1191508"/>
              <a:gd name="connsiteX11" fmla="*/ 2587197 w 2627678"/>
              <a:gd name="connsiteY11" fmla="*/ 238125 h 1191508"/>
              <a:gd name="connsiteX12" fmla="*/ 2591960 w 2627678"/>
              <a:gd name="connsiteY12" fmla="*/ 252413 h 1191508"/>
              <a:gd name="connsiteX13" fmla="*/ 2594341 w 2627678"/>
              <a:gd name="connsiteY13" fmla="*/ 264319 h 1191508"/>
              <a:gd name="connsiteX14" fmla="*/ 2599103 w 2627678"/>
              <a:gd name="connsiteY14" fmla="*/ 278606 h 1191508"/>
              <a:gd name="connsiteX15" fmla="*/ 2603866 w 2627678"/>
              <a:gd name="connsiteY15" fmla="*/ 297656 h 1191508"/>
              <a:gd name="connsiteX16" fmla="*/ 2603866 w 2627678"/>
              <a:gd name="connsiteY16" fmla="*/ 304800 h 1191508"/>
              <a:gd name="connsiteX17" fmla="*/ 2606247 w 2627678"/>
              <a:gd name="connsiteY17" fmla="*/ 319088 h 1191508"/>
              <a:gd name="connsiteX18" fmla="*/ 2611010 w 2627678"/>
              <a:gd name="connsiteY18" fmla="*/ 330994 h 1191508"/>
              <a:gd name="connsiteX19" fmla="*/ 2611010 w 2627678"/>
              <a:gd name="connsiteY19" fmla="*/ 345281 h 1191508"/>
              <a:gd name="connsiteX20" fmla="*/ 2611010 w 2627678"/>
              <a:gd name="connsiteY20" fmla="*/ 345281 h 1191508"/>
              <a:gd name="connsiteX21" fmla="*/ 2618153 w 2627678"/>
              <a:gd name="connsiteY21" fmla="*/ 385763 h 1191508"/>
              <a:gd name="connsiteX22" fmla="*/ 2620535 w 2627678"/>
              <a:gd name="connsiteY22" fmla="*/ 411956 h 1191508"/>
              <a:gd name="connsiteX23" fmla="*/ 2622916 w 2627678"/>
              <a:gd name="connsiteY23" fmla="*/ 428625 h 1191508"/>
              <a:gd name="connsiteX24" fmla="*/ 2622916 w 2627678"/>
              <a:gd name="connsiteY24" fmla="*/ 445294 h 1191508"/>
              <a:gd name="connsiteX25" fmla="*/ 2625297 w 2627678"/>
              <a:gd name="connsiteY25" fmla="*/ 457200 h 1191508"/>
              <a:gd name="connsiteX26" fmla="*/ 2625297 w 2627678"/>
              <a:gd name="connsiteY26" fmla="*/ 466725 h 1191508"/>
              <a:gd name="connsiteX27" fmla="*/ 2627678 w 2627678"/>
              <a:gd name="connsiteY27" fmla="*/ 481013 h 1191508"/>
              <a:gd name="connsiteX28" fmla="*/ 2627678 w 2627678"/>
              <a:gd name="connsiteY28" fmla="*/ 495300 h 1191508"/>
              <a:gd name="connsiteX29" fmla="*/ 2627678 w 2627678"/>
              <a:gd name="connsiteY29" fmla="*/ 504825 h 1191508"/>
              <a:gd name="connsiteX30" fmla="*/ 2627678 w 2627678"/>
              <a:gd name="connsiteY30" fmla="*/ 521494 h 1191508"/>
              <a:gd name="connsiteX31" fmla="*/ 2627678 w 2627678"/>
              <a:gd name="connsiteY31" fmla="*/ 542925 h 1191508"/>
              <a:gd name="connsiteX32" fmla="*/ 2627678 w 2627678"/>
              <a:gd name="connsiteY32" fmla="*/ 557213 h 1191508"/>
              <a:gd name="connsiteX33" fmla="*/ 2627678 w 2627678"/>
              <a:gd name="connsiteY33" fmla="*/ 571500 h 1191508"/>
              <a:gd name="connsiteX34" fmla="*/ 2625297 w 2627678"/>
              <a:gd name="connsiteY34" fmla="*/ 585788 h 1191508"/>
              <a:gd name="connsiteX35" fmla="*/ 2625297 w 2627678"/>
              <a:gd name="connsiteY35" fmla="*/ 595313 h 1191508"/>
              <a:gd name="connsiteX36" fmla="*/ 2625297 w 2627678"/>
              <a:gd name="connsiteY36" fmla="*/ 609600 h 1191508"/>
              <a:gd name="connsiteX37" fmla="*/ 2622916 w 2627678"/>
              <a:gd name="connsiteY37" fmla="*/ 631031 h 1191508"/>
              <a:gd name="connsiteX38" fmla="*/ 2622916 w 2627678"/>
              <a:gd name="connsiteY38" fmla="*/ 642938 h 1191508"/>
              <a:gd name="connsiteX39" fmla="*/ 2620535 w 2627678"/>
              <a:gd name="connsiteY39" fmla="*/ 654844 h 1191508"/>
              <a:gd name="connsiteX40" fmla="*/ 2618153 w 2627678"/>
              <a:gd name="connsiteY40" fmla="*/ 666750 h 1191508"/>
              <a:gd name="connsiteX41" fmla="*/ 2618153 w 2627678"/>
              <a:gd name="connsiteY41" fmla="*/ 681038 h 1191508"/>
              <a:gd name="connsiteX42" fmla="*/ 2613391 w 2627678"/>
              <a:gd name="connsiteY42" fmla="*/ 700088 h 1191508"/>
              <a:gd name="connsiteX43" fmla="*/ 2613391 w 2627678"/>
              <a:gd name="connsiteY43" fmla="*/ 700088 h 1191508"/>
              <a:gd name="connsiteX44" fmla="*/ 2611010 w 2627678"/>
              <a:gd name="connsiteY44" fmla="*/ 719138 h 1191508"/>
              <a:gd name="connsiteX45" fmla="*/ 2611010 w 2627678"/>
              <a:gd name="connsiteY45" fmla="*/ 726281 h 1191508"/>
              <a:gd name="connsiteX46" fmla="*/ 2608628 w 2627678"/>
              <a:gd name="connsiteY46" fmla="*/ 731044 h 1191508"/>
              <a:gd name="connsiteX47" fmla="*/ 2513378 w 2627678"/>
              <a:gd name="connsiteY47" fmla="*/ 762000 h 1191508"/>
              <a:gd name="connsiteX48" fmla="*/ 2375266 w 2627678"/>
              <a:gd name="connsiteY48" fmla="*/ 816769 h 1191508"/>
              <a:gd name="connsiteX49" fmla="*/ 2291922 w 2627678"/>
              <a:gd name="connsiteY49" fmla="*/ 854869 h 1191508"/>
              <a:gd name="connsiteX50" fmla="*/ 2180003 w 2627678"/>
              <a:gd name="connsiteY50" fmla="*/ 907256 h 1191508"/>
              <a:gd name="connsiteX51" fmla="*/ 2118091 w 2627678"/>
              <a:gd name="connsiteY51" fmla="*/ 933450 h 1191508"/>
              <a:gd name="connsiteX52" fmla="*/ 2299066 w 2627678"/>
              <a:gd name="connsiteY52" fmla="*/ 938213 h 1191508"/>
              <a:gd name="connsiteX53" fmla="*/ 2375266 w 2627678"/>
              <a:gd name="connsiteY53" fmla="*/ 935831 h 1191508"/>
              <a:gd name="connsiteX54" fmla="*/ 2449085 w 2627678"/>
              <a:gd name="connsiteY54" fmla="*/ 940594 h 1191508"/>
              <a:gd name="connsiteX55" fmla="*/ 2444322 w 2627678"/>
              <a:gd name="connsiteY55" fmla="*/ 973931 h 1191508"/>
              <a:gd name="connsiteX56" fmla="*/ 2453847 w 2627678"/>
              <a:gd name="connsiteY56" fmla="*/ 978694 h 1191508"/>
              <a:gd name="connsiteX57" fmla="*/ 2508616 w 2627678"/>
              <a:gd name="connsiteY57" fmla="*/ 985838 h 1191508"/>
              <a:gd name="connsiteX58" fmla="*/ 2487185 w 2627678"/>
              <a:gd name="connsiteY58" fmla="*/ 1009650 h 1191508"/>
              <a:gd name="connsiteX59" fmla="*/ 2463372 w 2627678"/>
              <a:gd name="connsiteY59" fmla="*/ 1031081 h 1191508"/>
              <a:gd name="connsiteX60" fmla="*/ 2434797 w 2627678"/>
              <a:gd name="connsiteY60" fmla="*/ 1045369 h 1191508"/>
              <a:gd name="connsiteX61" fmla="*/ 2391935 w 2627678"/>
              <a:gd name="connsiteY61" fmla="*/ 1050131 h 1191508"/>
              <a:gd name="connsiteX62" fmla="*/ 2184766 w 2627678"/>
              <a:gd name="connsiteY62" fmla="*/ 1081088 h 1191508"/>
              <a:gd name="connsiteX63" fmla="*/ 1915685 w 2627678"/>
              <a:gd name="connsiteY63" fmla="*/ 1102519 h 1191508"/>
              <a:gd name="connsiteX64" fmla="*/ 1563260 w 2627678"/>
              <a:gd name="connsiteY64" fmla="*/ 1114425 h 1191508"/>
              <a:gd name="connsiteX65" fmla="*/ 1263222 w 2627678"/>
              <a:gd name="connsiteY65" fmla="*/ 1114425 h 1191508"/>
              <a:gd name="connsiteX66" fmla="*/ 1172047 w 2627678"/>
              <a:gd name="connsiteY66" fmla="*/ 1111012 h 1191508"/>
              <a:gd name="connsiteX67" fmla="*/ 208748 w 2627678"/>
              <a:gd name="connsiteY67" fmla="*/ 1186805 h 1191508"/>
              <a:gd name="connsiteX68" fmla="*/ 5820 w 2627678"/>
              <a:gd name="connsiteY68" fmla="*/ 1169690 h 1191508"/>
              <a:gd name="connsiteX69" fmla="*/ 206304 w 2627678"/>
              <a:gd name="connsiteY69" fmla="*/ 937423 h 1191508"/>
              <a:gd name="connsiteX70" fmla="*/ 203858 w 2627678"/>
              <a:gd name="connsiteY70" fmla="*/ 585355 h 1191508"/>
              <a:gd name="connsiteX71" fmla="*/ 0 w 2627678"/>
              <a:gd name="connsiteY71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20522 w 2627678"/>
              <a:gd name="connsiteY4" fmla="*/ 92869 h 1191508"/>
              <a:gd name="connsiteX5" fmla="*/ 2537191 w 2627678"/>
              <a:gd name="connsiteY5" fmla="*/ 123825 h 1191508"/>
              <a:gd name="connsiteX6" fmla="*/ 2546716 w 2627678"/>
              <a:gd name="connsiteY6" fmla="*/ 135731 h 1191508"/>
              <a:gd name="connsiteX7" fmla="*/ 2561003 w 2627678"/>
              <a:gd name="connsiteY7" fmla="*/ 166688 h 1191508"/>
              <a:gd name="connsiteX8" fmla="*/ 2572910 w 2627678"/>
              <a:gd name="connsiteY8" fmla="*/ 202406 h 1191508"/>
              <a:gd name="connsiteX9" fmla="*/ 2582435 w 2627678"/>
              <a:gd name="connsiteY9" fmla="*/ 223838 h 1191508"/>
              <a:gd name="connsiteX10" fmla="*/ 2587197 w 2627678"/>
              <a:gd name="connsiteY10" fmla="*/ 238125 h 1191508"/>
              <a:gd name="connsiteX11" fmla="*/ 2591960 w 2627678"/>
              <a:gd name="connsiteY11" fmla="*/ 252413 h 1191508"/>
              <a:gd name="connsiteX12" fmla="*/ 2594341 w 2627678"/>
              <a:gd name="connsiteY12" fmla="*/ 264319 h 1191508"/>
              <a:gd name="connsiteX13" fmla="*/ 2599103 w 2627678"/>
              <a:gd name="connsiteY13" fmla="*/ 278606 h 1191508"/>
              <a:gd name="connsiteX14" fmla="*/ 2603866 w 2627678"/>
              <a:gd name="connsiteY14" fmla="*/ 297656 h 1191508"/>
              <a:gd name="connsiteX15" fmla="*/ 2603866 w 2627678"/>
              <a:gd name="connsiteY15" fmla="*/ 304800 h 1191508"/>
              <a:gd name="connsiteX16" fmla="*/ 2606247 w 2627678"/>
              <a:gd name="connsiteY16" fmla="*/ 319088 h 1191508"/>
              <a:gd name="connsiteX17" fmla="*/ 2611010 w 2627678"/>
              <a:gd name="connsiteY17" fmla="*/ 330994 h 1191508"/>
              <a:gd name="connsiteX18" fmla="*/ 2611010 w 2627678"/>
              <a:gd name="connsiteY18" fmla="*/ 345281 h 1191508"/>
              <a:gd name="connsiteX19" fmla="*/ 2611010 w 2627678"/>
              <a:gd name="connsiteY19" fmla="*/ 345281 h 1191508"/>
              <a:gd name="connsiteX20" fmla="*/ 2618153 w 2627678"/>
              <a:gd name="connsiteY20" fmla="*/ 385763 h 1191508"/>
              <a:gd name="connsiteX21" fmla="*/ 2620535 w 2627678"/>
              <a:gd name="connsiteY21" fmla="*/ 411956 h 1191508"/>
              <a:gd name="connsiteX22" fmla="*/ 2622916 w 2627678"/>
              <a:gd name="connsiteY22" fmla="*/ 428625 h 1191508"/>
              <a:gd name="connsiteX23" fmla="*/ 2622916 w 2627678"/>
              <a:gd name="connsiteY23" fmla="*/ 445294 h 1191508"/>
              <a:gd name="connsiteX24" fmla="*/ 2625297 w 2627678"/>
              <a:gd name="connsiteY24" fmla="*/ 457200 h 1191508"/>
              <a:gd name="connsiteX25" fmla="*/ 2625297 w 2627678"/>
              <a:gd name="connsiteY25" fmla="*/ 466725 h 1191508"/>
              <a:gd name="connsiteX26" fmla="*/ 2627678 w 2627678"/>
              <a:gd name="connsiteY26" fmla="*/ 481013 h 1191508"/>
              <a:gd name="connsiteX27" fmla="*/ 2627678 w 2627678"/>
              <a:gd name="connsiteY27" fmla="*/ 495300 h 1191508"/>
              <a:gd name="connsiteX28" fmla="*/ 2627678 w 2627678"/>
              <a:gd name="connsiteY28" fmla="*/ 504825 h 1191508"/>
              <a:gd name="connsiteX29" fmla="*/ 2627678 w 2627678"/>
              <a:gd name="connsiteY29" fmla="*/ 521494 h 1191508"/>
              <a:gd name="connsiteX30" fmla="*/ 2627678 w 2627678"/>
              <a:gd name="connsiteY30" fmla="*/ 542925 h 1191508"/>
              <a:gd name="connsiteX31" fmla="*/ 2627678 w 2627678"/>
              <a:gd name="connsiteY31" fmla="*/ 557213 h 1191508"/>
              <a:gd name="connsiteX32" fmla="*/ 2627678 w 2627678"/>
              <a:gd name="connsiteY32" fmla="*/ 571500 h 1191508"/>
              <a:gd name="connsiteX33" fmla="*/ 2625297 w 2627678"/>
              <a:gd name="connsiteY33" fmla="*/ 585788 h 1191508"/>
              <a:gd name="connsiteX34" fmla="*/ 2625297 w 2627678"/>
              <a:gd name="connsiteY34" fmla="*/ 595313 h 1191508"/>
              <a:gd name="connsiteX35" fmla="*/ 2625297 w 2627678"/>
              <a:gd name="connsiteY35" fmla="*/ 609600 h 1191508"/>
              <a:gd name="connsiteX36" fmla="*/ 2622916 w 2627678"/>
              <a:gd name="connsiteY36" fmla="*/ 631031 h 1191508"/>
              <a:gd name="connsiteX37" fmla="*/ 2622916 w 2627678"/>
              <a:gd name="connsiteY37" fmla="*/ 642938 h 1191508"/>
              <a:gd name="connsiteX38" fmla="*/ 2620535 w 2627678"/>
              <a:gd name="connsiteY38" fmla="*/ 654844 h 1191508"/>
              <a:gd name="connsiteX39" fmla="*/ 2618153 w 2627678"/>
              <a:gd name="connsiteY39" fmla="*/ 666750 h 1191508"/>
              <a:gd name="connsiteX40" fmla="*/ 2618153 w 2627678"/>
              <a:gd name="connsiteY40" fmla="*/ 681038 h 1191508"/>
              <a:gd name="connsiteX41" fmla="*/ 2613391 w 2627678"/>
              <a:gd name="connsiteY41" fmla="*/ 700088 h 1191508"/>
              <a:gd name="connsiteX42" fmla="*/ 2613391 w 2627678"/>
              <a:gd name="connsiteY42" fmla="*/ 700088 h 1191508"/>
              <a:gd name="connsiteX43" fmla="*/ 2611010 w 2627678"/>
              <a:gd name="connsiteY43" fmla="*/ 719138 h 1191508"/>
              <a:gd name="connsiteX44" fmla="*/ 2611010 w 2627678"/>
              <a:gd name="connsiteY44" fmla="*/ 726281 h 1191508"/>
              <a:gd name="connsiteX45" fmla="*/ 2608628 w 2627678"/>
              <a:gd name="connsiteY45" fmla="*/ 731044 h 1191508"/>
              <a:gd name="connsiteX46" fmla="*/ 2513378 w 2627678"/>
              <a:gd name="connsiteY46" fmla="*/ 762000 h 1191508"/>
              <a:gd name="connsiteX47" fmla="*/ 2375266 w 2627678"/>
              <a:gd name="connsiteY47" fmla="*/ 816769 h 1191508"/>
              <a:gd name="connsiteX48" fmla="*/ 2291922 w 2627678"/>
              <a:gd name="connsiteY48" fmla="*/ 854869 h 1191508"/>
              <a:gd name="connsiteX49" fmla="*/ 2180003 w 2627678"/>
              <a:gd name="connsiteY49" fmla="*/ 907256 h 1191508"/>
              <a:gd name="connsiteX50" fmla="*/ 2118091 w 2627678"/>
              <a:gd name="connsiteY50" fmla="*/ 933450 h 1191508"/>
              <a:gd name="connsiteX51" fmla="*/ 2299066 w 2627678"/>
              <a:gd name="connsiteY51" fmla="*/ 938213 h 1191508"/>
              <a:gd name="connsiteX52" fmla="*/ 2375266 w 2627678"/>
              <a:gd name="connsiteY52" fmla="*/ 935831 h 1191508"/>
              <a:gd name="connsiteX53" fmla="*/ 2449085 w 2627678"/>
              <a:gd name="connsiteY53" fmla="*/ 940594 h 1191508"/>
              <a:gd name="connsiteX54" fmla="*/ 2444322 w 2627678"/>
              <a:gd name="connsiteY54" fmla="*/ 973931 h 1191508"/>
              <a:gd name="connsiteX55" fmla="*/ 2453847 w 2627678"/>
              <a:gd name="connsiteY55" fmla="*/ 978694 h 1191508"/>
              <a:gd name="connsiteX56" fmla="*/ 2508616 w 2627678"/>
              <a:gd name="connsiteY56" fmla="*/ 985838 h 1191508"/>
              <a:gd name="connsiteX57" fmla="*/ 2487185 w 2627678"/>
              <a:gd name="connsiteY57" fmla="*/ 1009650 h 1191508"/>
              <a:gd name="connsiteX58" fmla="*/ 2463372 w 2627678"/>
              <a:gd name="connsiteY58" fmla="*/ 1031081 h 1191508"/>
              <a:gd name="connsiteX59" fmla="*/ 2434797 w 2627678"/>
              <a:gd name="connsiteY59" fmla="*/ 1045369 h 1191508"/>
              <a:gd name="connsiteX60" fmla="*/ 2391935 w 2627678"/>
              <a:gd name="connsiteY60" fmla="*/ 1050131 h 1191508"/>
              <a:gd name="connsiteX61" fmla="*/ 2184766 w 2627678"/>
              <a:gd name="connsiteY61" fmla="*/ 1081088 h 1191508"/>
              <a:gd name="connsiteX62" fmla="*/ 1915685 w 2627678"/>
              <a:gd name="connsiteY62" fmla="*/ 1102519 h 1191508"/>
              <a:gd name="connsiteX63" fmla="*/ 1563260 w 2627678"/>
              <a:gd name="connsiteY63" fmla="*/ 1114425 h 1191508"/>
              <a:gd name="connsiteX64" fmla="*/ 1263222 w 2627678"/>
              <a:gd name="connsiteY64" fmla="*/ 1114425 h 1191508"/>
              <a:gd name="connsiteX65" fmla="*/ 1172047 w 2627678"/>
              <a:gd name="connsiteY65" fmla="*/ 1111012 h 1191508"/>
              <a:gd name="connsiteX66" fmla="*/ 208748 w 2627678"/>
              <a:gd name="connsiteY66" fmla="*/ 1186805 h 1191508"/>
              <a:gd name="connsiteX67" fmla="*/ 5820 w 2627678"/>
              <a:gd name="connsiteY67" fmla="*/ 1169690 h 1191508"/>
              <a:gd name="connsiteX68" fmla="*/ 206304 w 2627678"/>
              <a:gd name="connsiteY68" fmla="*/ 937423 h 1191508"/>
              <a:gd name="connsiteX69" fmla="*/ 203858 w 2627678"/>
              <a:gd name="connsiteY69" fmla="*/ 585355 h 1191508"/>
              <a:gd name="connsiteX70" fmla="*/ 0 w 2627678"/>
              <a:gd name="connsiteY70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20522 w 2627678"/>
              <a:gd name="connsiteY4" fmla="*/ 92869 h 1191508"/>
              <a:gd name="connsiteX5" fmla="*/ 2537191 w 2627678"/>
              <a:gd name="connsiteY5" fmla="*/ 123825 h 1191508"/>
              <a:gd name="connsiteX6" fmla="*/ 2546716 w 2627678"/>
              <a:gd name="connsiteY6" fmla="*/ 135731 h 1191508"/>
              <a:gd name="connsiteX7" fmla="*/ 2561003 w 2627678"/>
              <a:gd name="connsiteY7" fmla="*/ 166688 h 1191508"/>
              <a:gd name="connsiteX8" fmla="*/ 2572910 w 2627678"/>
              <a:gd name="connsiteY8" fmla="*/ 202406 h 1191508"/>
              <a:gd name="connsiteX9" fmla="*/ 2582435 w 2627678"/>
              <a:gd name="connsiteY9" fmla="*/ 223838 h 1191508"/>
              <a:gd name="connsiteX10" fmla="*/ 2591960 w 2627678"/>
              <a:gd name="connsiteY10" fmla="*/ 252413 h 1191508"/>
              <a:gd name="connsiteX11" fmla="*/ 2594341 w 2627678"/>
              <a:gd name="connsiteY11" fmla="*/ 264319 h 1191508"/>
              <a:gd name="connsiteX12" fmla="*/ 2599103 w 2627678"/>
              <a:gd name="connsiteY12" fmla="*/ 278606 h 1191508"/>
              <a:gd name="connsiteX13" fmla="*/ 2603866 w 2627678"/>
              <a:gd name="connsiteY13" fmla="*/ 297656 h 1191508"/>
              <a:gd name="connsiteX14" fmla="*/ 2603866 w 2627678"/>
              <a:gd name="connsiteY14" fmla="*/ 304800 h 1191508"/>
              <a:gd name="connsiteX15" fmla="*/ 2606247 w 2627678"/>
              <a:gd name="connsiteY15" fmla="*/ 319088 h 1191508"/>
              <a:gd name="connsiteX16" fmla="*/ 2611010 w 2627678"/>
              <a:gd name="connsiteY16" fmla="*/ 330994 h 1191508"/>
              <a:gd name="connsiteX17" fmla="*/ 2611010 w 2627678"/>
              <a:gd name="connsiteY17" fmla="*/ 345281 h 1191508"/>
              <a:gd name="connsiteX18" fmla="*/ 2611010 w 2627678"/>
              <a:gd name="connsiteY18" fmla="*/ 345281 h 1191508"/>
              <a:gd name="connsiteX19" fmla="*/ 2618153 w 2627678"/>
              <a:gd name="connsiteY19" fmla="*/ 385763 h 1191508"/>
              <a:gd name="connsiteX20" fmla="*/ 2620535 w 2627678"/>
              <a:gd name="connsiteY20" fmla="*/ 411956 h 1191508"/>
              <a:gd name="connsiteX21" fmla="*/ 2622916 w 2627678"/>
              <a:gd name="connsiteY21" fmla="*/ 428625 h 1191508"/>
              <a:gd name="connsiteX22" fmla="*/ 2622916 w 2627678"/>
              <a:gd name="connsiteY22" fmla="*/ 445294 h 1191508"/>
              <a:gd name="connsiteX23" fmla="*/ 2625297 w 2627678"/>
              <a:gd name="connsiteY23" fmla="*/ 457200 h 1191508"/>
              <a:gd name="connsiteX24" fmla="*/ 2625297 w 2627678"/>
              <a:gd name="connsiteY24" fmla="*/ 466725 h 1191508"/>
              <a:gd name="connsiteX25" fmla="*/ 2627678 w 2627678"/>
              <a:gd name="connsiteY25" fmla="*/ 481013 h 1191508"/>
              <a:gd name="connsiteX26" fmla="*/ 2627678 w 2627678"/>
              <a:gd name="connsiteY26" fmla="*/ 495300 h 1191508"/>
              <a:gd name="connsiteX27" fmla="*/ 2627678 w 2627678"/>
              <a:gd name="connsiteY27" fmla="*/ 504825 h 1191508"/>
              <a:gd name="connsiteX28" fmla="*/ 2627678 w 2627678"/>
              <a:gd name="connsiteY28" fmla="*/ 521494 h 1191508"/>
              <a:gd name="connsiteX29" fmla="*/ 2627678 w 2627678"/>
              <a:gd name="connsiteY29" fmla="*/ 542925 h 1191508"/>
              <a:gd name="connsiteX30" fmla="*/ 2627678 w 2627678"/>
              <a:gd name="connsiteY30" fmla="*/ 557213 h 1191508"/>
              <a:gd name="connsiteX31" fmla="*/ 2627678 w 2627678"/>
              <a:gd name="connsiteY31" fmla="*/ 571500 h 1191508"/>
              <a:gd name="connsiteX32" fmla="*/ 2625297 w 2627678"/>
              <a:gd name="connsiteY32" fmla="*/ 585788 h 1191508"/>
              <a:gd name="connsiteX33" fmla="*/ 2625297 w 2627678"/>
              <a:gd name="connsiteY33" fmla="*/ 595313 h 1191508"/>
              <a:gd name="connsiteX34" fmla="*/ 2625297 w 2627678"/>
              <a:gd name="connsiteY34" fmla="*/ 609600 h 1191508"/>
              <a:gd name="connsiteX35" fmla="*/ 2622916 w 2627678"/>
              <a:gd name="connsiteY35" fmla="*/ 631031 h 1191508"/>
              <a:gd name="connsiteX36" fmla="*/ 2622916 w 2627678"/>
              <a:gd name="connsiteY36" fmla="*/ 642938 h 1191508"/>
              <a:gd name="connsiteX37" fmla="*/ 2620535 w 2627678"/>
              <a:gd name="connsiteY37" fmla="*/ 654844 h 1191508"/>
              <a:gd name="connsiteX38" fmla="*/ 2618153 w 2627678"/>
              <a:gd name="connsiteY38" fmla="*/ 666750 h 1191508"/>
              <a:gd name="connsiteX39" fmla="*/ 2618153 w 2627678"/>
              <a:gd name="connsiteY39" fmla="*/ 681038 h 1191508"/>
              <a:gd name="connsiteX40" fmla="*/ 2613391 w 2627678"/>
              <a:gd name="connsiteY40" fmla="*/ 700088 h 1191508"/>
              <a:gd name="connsiteX41" fmla="*/ 2613391 w 2627678"/>
              <a:gd name="connsiteY41" fmla="*/ 700088 h 1191508"/>
              <a:gd name="connsiteX42" fmla="*/ 2611010 w 2627678"/>
              <a:gd name="connsiteY42" fmla="*/ 719138 h 1191508"/>
              <a:gd name="connsiteX43" fmla="*/ 2611010 w 2627678"/>
              <a:gd name="connsiteY43" fmla="*/ 726281 h 1191508"/>
              <a:gd name="connsiteX44" fmla="*/ 2608628 w 2627678"/>
              <a:gd name="connsiteY44" fmla="*/ 731044 h 1191508"/>
              <a:gd name="connsiteX45" fmla="*/ 2513378 w 2627678"/>
              <a:gd name="connsiteY45" fmla="*/ 762000 h 1191508"/>
              <a:gd name="connsiteX46" fmla="*/ 2375266 w 2627678"/>
              <a:gd name="connsiteY46" fmla="*/ 816769 h 1191508"/>
              <a:gd name="connsiteX47" fmla="*/ 2291922 w 2627678"/>
              <a:gd name="connsiteY47" fmla="*/ 854869 h 1191508"/>
              <a:gd name="connsiteX48" fmla="*/ 2180003 w 2627678"/>
              <a:gd name="connsiteY48" fmla="*/ 907256 h 1191508"/>
              <a:gd name="connsiteX49" fmla="*/ 2118091 w 2627678"/>
              <a:gd name="connsiteY49" fmla="*/ 933450 h 1191508"/>
              <a:gd name="connsiteX50" fmla="*/ 2299066 w 2627678"/>
              <a:gd name="connsiteY50" fmla="*/ 938213 h 1191508"/>
              <a:gd name="connsiteX51" fmla="*/ 2375266 w 2627678"/>
              <a:gd name="connsiteY51" fmla="*/ 935831 h 1191508"/>
              <a:gd name="connsiteX52" fmla="*/ 2449085 w 2627678"/>
              <a:gd name="connsiteY52" fmla="*/ 940594 h 1191508"/>
              <a:gd name="connsiteX53" fmla="*/ 2444322 w 2627678"/>
              <a:gd name="connsiteY53" fmla="*/ 973931 h 1191508"/>
              <a:gd name="connsiteX54" fmla="*/ 2453847 w 2627678"/>
              <a:gd name="connsiteY54" fmla="*/ 978694 h 1191508"/>
              <a:gd name="connsiteX55" fmla="*/ 2508616 w 2627678"/>
              <a:gd name="connsiteY55" fmla="*/ 985838 h 1191508"/>
              <a:gd name="connsiteX56" fmla="*/ 2487185 w 2627678"/>
              <a:gd name="connsiteY56" fmla="*/ 1009650 h 1191508"/>
              <a:gd name="connsiteX57" fmla="*/ 2463372 w 2627678"/>
              <a:gd name="connsiteY57" fmla="*/ 1031081 h 1191508"/>
              <a:gd name="connsiteX58" fmla="*/ 2434797 w 2627678"/>
              <a:gd name="connsiteY58" fmla="*/ 1045369 h 1191508"/>
              <a:gd name="connsiteX59" fmla="*/ 2391935 w 2627678"/>
              <a:gd name="connsiteY59" fmla="*/ 1050131 h 1191508"/>
              <a:gd name="connsiteX60" fmla="*/ 2184766 w 2627678"/>
              <a:gd name="connsiteY60" fmla="*/ 1081088 h 1191508"/>
              <a:gd name="connsiteX61" fmla="*/ 1915685 w 2627678"/>
              <a:gd name="connsiteY61" fmla="*/ 1102519 h 1191508"/>
              <a:gd name="connsiteX62" fmla="*/ 1563260 w 2627678"/>
              <a:gd name="connsiteY62" fmla="*/ 1114425 h 1191508"/>
              <a:gd name="connsiteX63" fmla="*/ 1263222 w 2627678"/>
              <a:gd name="connsiteY63" fmla="*/ 1114425 h 1191508"/>
              <a:gd name="connsiteX64" fmla="*/ 1172047 w 2627678"/>
              <a:gd name="connsiteY64" fmla="*/ 1111012 h 1191508"/>
              <a:gd name="connsiteX65" fmla="*/ 208748 w 2627678"/>
              <a:gd name="connsiteY65" fmla="*/ 1186805 h 1191508"/>
              <a:gd name="connsiteX66" fmla="*/ 5820 w 2627678"/>
              <a:gd name="connsiteY66" fmla="*/ 1169690 h 1191508"/>
              <a:gd name="connsiteX67" fmla="*/ 206304 w 2627678"/>
              <a:gd name="connsiteY67" fmla="*/ 937423 h 1191508"/>
              <a:gd name="connsiteX68" fmla="*/ 203858 w 2627678"/>
              <a:gd name="connsiteY68" fmla="*/ 585355 h 1191508"/>
              <a:gd name="connsiteX69" fmla="*/ 0 w 2627678"/>
              <a:gd name="connsiteY69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20522 w 2627678"/>
              <a:gd name="connsiteY4" fmla="*/ 92869 h 1191508"/>
              <a:gd name="connsiteX5" fmla="*/ 2537191 w 2627678"/>
              <a:gd name="connsiteY5" fmla="*/ 123825 h 1191508"/>
              <a:gd name="connsiteX6" fmla="*/ 2546716 w 2627678"/>
              <a:gd name="connsiteY6" fmla="*/ 135731 h 1191508"/>
              <a:gd name="connsiteX7" fmla="*/ 2561003 w 2627678"/>
              <a:gd name="connsiteY7" fmla="*/ 166688 h 1191508"/>
              <a:gd name="connsiteX8" fmla="*/ 2572910 w 2627678"/>
              <a:gd name="connsiteY8" fmla="*/ 202406 h 1191508"/>
              <a:gd name="connsiteX9" fmla="*/ 2582435 w 2627678"/>
              <a:gd name="connsiteY9" fmla="*/ 223838 h 1191508"/>
              <a:gd name="connsiteX10" fmla="*/ 2591960 w 2627678"/>
              <a:gd name="connsiteY10" fmla="*/ 252413 h 1191508"/>
              <a:gd name="connsiteX11" fmla="*/ 2594341 w 2627678"/>
              <a:gd name="connsiteY11" fmla="*/ 264319 h 1191508"/>
              <a:gd name="connsiteX12" fmla="*/ 2603866 w 2627678"/>
              <a:gd name="connsiteY12" fmla="*/ 297656 h 1191508"/>
              <a:gd name="connsiteX13" fmla="*/ 2603866 w 2627678"/>
              <a:gd name="connsiteY13" fmla="*/ 304800 h 1191508"/>
              <a:gd name="connsiteX14" fmla="*/ 2606247 w 2627678"/>
              <a:gd name="connsiteY14" fmla="*/ 319088 h 1191508"/>
              <a:gd name="connsiteX15" fmla="*/ 2611010 w 2627678"/>
              <a:gd name="connsiteY15" fmla="*/ 330994 h 1191508"/>
              <a:gd name="connsiteX16" fmla="*/ 2611010 w 2627678"/>
              <a:gd name="connsiteY16" fmla="*/ 345281 h 1191508"/>
              <a:gd name="connsiteX17" fmla="*/ 2611010 w 2627678"/>
              <a:gd name="connsiteY17" fmla="*/ 345281 h 1191508"/>
              <a:gd name="connsiteX18" fmla="*/ 2618153 w 2627678"/>
              <a:gd name="connsiteY18" fmla="*/ 385763 h 1191508"/>
              <a:gd name="connsiteX19" fmla="*/ 2620535 w 2627678"/>
              <a:gd name="connsiteY19" fmla="*/ 411956 h 1191508"/>
              <a:gd name="connsiteX20" fmla="*/ 2622916 w 2627678"/>
              <a:gd name="connsiteY20" fmla="*/ 428625 h 1191508"/>
              <a:gd name="connsiteX21" fmla="*/ 2622916 w 2627678"/>
              <a:gd name="connsiteY21" fmla="*/ 445294 h 1191508"/>
              <a:gd name="connsiteX22" fmla="*/ 2625297 w 2627678"/>
              <a:gd name="connsiteY22" fmla="*/ 457200 h 1191508"/>
              <a:gd name="connsiteX23" fmla="*/ 2625297 w 2627678"/>
              <a:gd name="connsiteY23" fmla="*/ 466725 h 1191508"/>
              <a:gd name="connsiteX24" fmla="*/ 2627678 w 2627678"/>
              <a:gd name="connsiteY24" fmla="*/ 481013 h 1191508"/>
              <a:gd name="connsiteX25" fmla="*/ 2627678 w 2627678"/>
              <a:gd name="connsiteY25" fmla="*/ 495300 h 1191508"/>
              <a:gd name="connsiteX26" fmla="*/ 2627678 w 2627678"/>
              <a:gd name="connsiteY26" fmla="*/ 504825 h 1191508"/>
              <a:gd name="connsiteX27" fmla="*/ 2627678 w 2627678"/>
              <a:gd name="connsiteY27" fmla="*/ 521494 h 1191508"/>
              <a:gd name="connsiteX28" fmla="*/ 2627678 w 2627678"/>
              <a:gd name="connsiteY28" fmla="*/ 542925 h 1191508"/>
              <a:gd name="connsiteX29" fmla="*/ 2627678 w 2627678"/>
              <a:gd name="connsiteY29" fmla="*/ 557213 h 1191508"/>
              <a:gd name="connsiteX30" fmla="*/ 2627678 w 2627678"/>
              <a:gd name="connsiteY30" fmla="*/ 571500 h 1191508"/>
              <a:gd name="connsiteX31" fmla="*/ 2625297 w 2627678"/>
              <a:gd name="connsiteY31" fmla="*/ 585788 h 1191508"/>
              <a:gd name="connsiteX32" fmla="*/ 2625297 w 2627678"/>
              <a:gd name="connsiteY32" fmla="*/ 595313 h 1191508"/>
              <a:gd name="connsiteX33" fmla="*/ 2625297 w 2627678"/>
              <a:gd name="connsiteY33" fmla="*/ 609600 h 1191508"/>
              <a:gd name="connsiteX34" fmla="*/ 2622916 w 2627678"/>
              <a:gd name="connsiteY34" fmla="*/ 631031 h 1191508"/>
              <a:gd name="connsiteX35" fmla="*/ 2622916 w 2627678"/>
              <a:gd name="connsiteY35" fmla="*/ 642938 h 1191508"/>
              <a:gd name="connsiteX36" fmla="*/ 2620535 w 2627678"/>
              <a:gd name="connsiteY36" fmla="*/ 654844 h 1191508"/>
              <a:gd name="connsiteX37" fmla="*/ 2618153 w 2627678"/>
              <a:gd name="connsiteY37" fmla="*/ 666750 h 1191508"/>
              <a:gd name="connsiteX38" fmla="*/ 2618153 w 2627678"/>
              <a:gd name="connsiteY38" fmla="*/ 681038 h 1191508"/>
              <a:gd name="connsiteX39" fmla="*/ 2613391 w 2627678"/>
              <a:gd name="connsiteY39" fmla="*/ 700088 h 1191508"/>
              <a:gd name="connsiteX40" fmla="*/ 2613391 w 2627678"/>
              <a:gd name="connsiteY40" fmla="*/ 700088 h 1191508"/>
              <a:gd name="connsiteX41" fmla="*/ 2611010 w 2627678"/>
              <a:gd name="connsiteY41" fmla="*/ 719138 h 1191508"/>
              <a:gd name="connsiteX42" fmla="*/ 2611010 w 2627678"/>
              <a:gd name="connsiteY42" fmla="*/ 726281 h 1191508"/>
              <a:gd name="connsiteX43" fmla="*/ 2608628 w 2627678"/>
              <a:gd name="connsiteY43" fmla="*/ 731044 h 1191508"/>
              <a:gd name="connsiteX44" fmla="*/ 2513378 w 2627678"/>
              <a:gd name="connsiteY44" fmla="*/ 762000 h 1191508"/>
              <a:gd name="connsiteX45" fmla="*/ 2375266 w 2627678"/>
              <a:gd name="connsiteY45" fmla="*/ 816769 h 1191508"/>
              <a:gd name="connsiteX46" fmla="*/ 2291922 w 2627678"/>
              <a:gd name="connsiteY46" fmla="*/ 854869 h 1191508"/>
              <a:gd name="connsiteX47" fmla="*/ 2180003 w 2627678"/>
              <a:gd name="connsiteY47" fmla="*/ 907256 h 1191508"/>
              <a:gd name="connsiteX48" fmla="*/ 2118091 w 2627678"/>
              <a:gd name="connsiteY48" fmla="*/ 933450 h 1191508"/>
              <a:gd name="connsiteX49" fmla="*/ 2299066 w 2627678"/>
              <a:gd name="connsiteY49" fmla="*/ 938213 h 1191508"/>
              <a:gd name="connsiteX50" fmla="*/ 2375266 w 2627678"/>
              <a:gd name="connsiteY50" fmla="*/ 935831 h 1191508"/>
              <a:gd name="connsiteX51" fmla="*/ 2449085 w 2627678"/>
              <a:gd name="connsiteY51" fmla="*/ 940594 h 1191508"/>
              <a:gd name="connsiteX52" fmla="*/ 2444322 w 2627678"/>
              <a:gd name="connsiteY52" fmla="*/ 973931 h 1191508"/>
              <a:gd name="connsiteX53" fmla="*/ 2453847 w 2627678"/>
              <a:gd name="connsiteY53" fmla="*/ 978694 h 1191508"/>
              <a:gd name="connsiteX54" fmla="*/ 2508616 w 2627678"/>
              <a:gd name="connsiteY54" fmla="*/ 985838 h 1191508"/>
              <a:gd name="connsiteX55" fmla="*/ 2487185 w 2627678"/>
              <a:gd name="connsiteY55" fmla="*/ 1009650 h 1191508"/>
              <a:gd name="connsiteX56" fmla="*/ 2463372 w 2627678"/>
              <a:gd name="connsiteY56" fmla="*/ 1031081 h 1191508"/>
              <a:gd name="connsiteX57" fmla="*/ 2434797 w 2627678"/>
              <a:gd name="connsiteY57" fmla="*/ 1045369 h 1191508"/>
              <a:gd name="connsiteX58" fmla="*/ 2391935 w 2627678"/>
              <a:gd name="connsiteY58" fmla="*/ 1050131 h 1191508"/>
              <a:gd name="connsiteX59" fmla="*/ 2184766 w 2627678"/>
              <a:gd name="connsiteY59" fmla="*/ 1081088 h 1191508"/>
              <a:gd name="connsiteX60" fmla="*/ 1915685 w 2627678"/>
              <a:gd name="connsiteY60" fmla="*/ 1102519 h 1191508"/>
              <a:gd name="connsiteX61" fmla="*/ 1563260 w 2627678"/>
              <a:gd name="connsiteY61" fmla="*/ 1114425 h 1191508"/>
              <a:gd name="connsiteX62" fmla="*/ 1263222 w 2627678"/>
              <a:gd name="connsiteY62" fmla="*/ 1114425 h 1191508"/>
              <a:gd name="connsiteX63" fmla="*/ 1172047 w 2627678"/>
              <a:gd name="connsiteY63" fmla="*/ 1111012 h 1191508"/>
              <a:gd name="connsiteX64" fmla="*/ 208748 w 2627678"/>
              <a:gd name="connsiteY64" fmla="*/ 1186805 h 1191508"/>
              <a:gd name="connsiteX65" fmla="*/ 5820 w 2627678"/>
              <a:gd name="connsiteY65" fmla="*/ 1169690 h 1191508"/>
              <a:gd name="connsiteX66" fmla="*/ 206304 w 2627678"/>
              <a:gd name="connsiteY66" fmla="*/ 937423 h 1191508"/>
              <a:gd name="connsiteX67" fmla="*/ 203858 w 2627678"/>
              <a:gd name="connsiteY67" fmla="*/ 585355 h 1191508"/>
              <a:gd name="connsiteX68" fmla="*/ 0 w 2627678"/>
              <a:gd name="connsiteY68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20522 w 2627678"/>
              <a:gd name="connsiteY4" fmla="*/ 92869 h 1191508"/>
              <a:gd name="connsiteX5" fmla="*/ 2537191 w 2627678"/>
              <a:gd name="connsiteY5" fmla="*/ 123825 h 1191508"/>
              <a:gd name="connsiteX6" fmla="*/ 2546716 w 2627678"/>
              <a:gd name="connsiteY6" fmla="*/ 135731 h 1191508"/>
              <a:gd name="connsiteX7" fmla="*/ 2561003 w 2627678"/>
              <a:gd name="connsiteY7" fmla="*/ 166688 h 1191508"/>
              <a:gd name="connsiteX8" fmla="*/ 2572910 w 2627678"/>
              <a:gd name="connsiteY8" fmla="*/ 202406 h 1191508"/>
              <a:gd name="connsiteX9" fmla="*/ 2582435 w 2627678"/>
              <a:gd name="connsiteY9" fmla="*/ 223838 h 1191508"/>
              <a:gd name="connsiteX10" fmla="*/ 2591960 w 2627678"/>
              <a:gd name="connsiteY10" fmla="*/ 252413 h 1191508"/>
              <a:gd name="connsiteX11" fmla="*/ 2594341 w 2627678"/>
              <a:gd name="connsiteY11" fmla="*/ 264319 h 1191508"/>
              <a:gd name="connsiteX12" fmla="*/ 2603866 w 2627678"/>
              <a:gd name="connsiteY12" fmla="*/ 297656 h 1191508"/>
              <a:gd name="connsiteX13" fmla="*/ 2603866 w 2627678"/>
              <a:gd name="connsiteY13" fmla="*/ 304800 h 1191508"/>
              <a:gd name="connsiteX14" fmla="*/ 2606247 w 2627678"/>
              <a:gd name="connsiteY14" fmla="*/ 319088 h 1191508"/>
              <a:gd name="connsiteX15" fmla="*/ 2611010 w 2627678"/>
              <a:gd name="connsiteY15" fmla="*/ 345281 h 1191508"/>
              <a:gd name="connsiteX16" fmla="*/ 2611010 w 2627678"/>
              <a:gd name="connsiteY16" fmla="*/ 345281 h 1191508"/>
              <a:gd name="connsiteX17" fmla="*/ 2618153 w 2627678"/>
              <a:gd name="connsiteY17" fmla="*/ 385763 h 1191508"/>
              <a:gd name="connsiteX18" fmla="*/ 2620535 w 2627678"/>
              <a:gd name="connsiteY18" fmla="*/ 411956 h 1191508"/>
              <a:gd name="connsiteX19" fmla="*/ 2622916 w 2627678"/>
              <a:gd name="connsiteY19" fmla="*/ 428625 h 1191508"/>
              <a:gd name="connsiteX20" fmla="*/ 2622916 w 2627678"/>
              <a:gd name="connsiteY20" fmla="*/ 445294 h 1191508"/>
              <a:gd name="connsiteX21" fmla="*/ 2625297 w 2627678"/>
              <a:gd name="connsiteY21" fmla="*/ 457200 h 1191508"/>
              <a:gd name="connsiteX22" fmla="*/ 2625297 w 2627678"/>
              <a:gd name="connsiteY22" fmla="*/ 466725 h 1191508"/>
              <a:gd name="connsiteX23" fmla="*/ 2627678 w 2627678"/>
              <a:gd name="connsiteY23" fmla="*/ 481013 h 1191508"/>
              <a:gd name="connsiteX24" fmla="*/ 2627678 w 2627678"/>
              <a:gd name="connsiteY24" fmla="*/ 495300 h 1191508"/>
              <a:gd name="connsiteX25" fmla="*/ 2627678 w 2627678"/>
              <a:gd name="connsiteY25" fmla="*/ 504825 h 1191508"/>
              <a:gd name="connsiteX26" fmla="*/ 2627678 w 2627678"/>
              <a:gd name="connsiteY26" fmla="*/ 521494 h 1191508"/>
              <a:gd name="connsiteX27" fmla="*/ 2627678 w 2627678"/>
              <a:gd name="connsiteY27" fmla="*/ 542925 h 1191508"/>
              <a:gd name="connsiteX28" fmla="*/ 2627678 w 2627678"/>
              <a:gd name="connsiteY28" fmla="*/ 557213 h 1191508"/>
              <a:gd name="connsiteX29" fmla="*/ 2627678 w 2627678"/>
              <a:gd name="connsiteY29" fmla="*/ 571500 h 1191508"/>
              <a:gd name="connsiteX30" fmla="*/ 2625297 w 2627678"/>
              <a:gd name="connsiteY30" fmla="*/ 585788 h 1191508"/>
              <a:gd name="connsiteX31" fmla="*/ 2625297 w 2627678"/>
              <a:gd name="connsiteY31" fmla="*/ 595313 h 1191508"/>
              <a:gd name="connsiteX32" fmla="*/ 2625297 w 2627678"/>
              <a:gd name="connsiteY32" fmla="*/ 609600 h 1191508"/>
              <a:gd name="connsiteX33" fmla="*/ 2622916 w 2627678"/>
              <a:gd name="connsiteY33" fmla="*/ 631031 h 1191508"/>
              <a:gd name="connsiteX34" fmla="*/ 2622916 w 2627678"/>
              <a:gd name="connsiteY34" fmla="*/ 642938 h 1191508"/>
              <a:gd name="connsiteX35" fmla="*/ 2620535 w 2627678"/>
              <a:gd name="connsiteY35" fmla="*/ 654844 h 1191508"/>
              <a:gd name="connsiteX36" fmla="*/ 2618153 w 2627678"/>
              <a:gd name="connsiteY36" fmla="*/ 666750 h 1191508"/>
              <a:gd name="connsiteX37" fmla="*/ 2618153 w 2627678"/>
              <a:gd name="connsiteY37" fmla="*/ 681038 h 1191508"/>
              <a:gd name="connsiteX38" fmla="*/ 2613391 w 2627678"/>
              <a:gd name="connsiteY38" fmla="*/ 700088 h 1191508"/>
              <a:gd name="connsiteX39" fmla="*/ 2613391 w 2627678"/>
              <a:gd name="connsiteY39" fmla="*/ 700088 h 1191508"/>
              <a:gd name="connsiteX40" fmla="*/ 2611010 w 2627678"/>
              <a:gd name="connsiteY40" fmla="*/ 719138 h 1191508"/>
              <a:gd name="connsiteX41" fmla="*/ 2611010 w 2627678"/>
              <a:gd name="connsiteY41" fmla="*/ 726281 h 1191508"/>
              <a:gd name="connsiteX42" fmla="*/ 2608628 w 2627678"/>
              <a:gd name="connsiteY42" fmla="*/ 731044 h 1191508"/>
              <a:gd name="connsiteX43" fmla="*/ 2513378 w 2627678"/>
              <a:gd name="connsiteY43" fmla="*/ 762000 h 1191508"/>
              <a:gd name="connsiteX44" fmla="*/ 2375266 w 2627678"/>
              <a:gd name="connsiteY44" fmla="*/ 816769 h 1191508"/>
              <a:gd name="connsiteX45" fmla="*/ 2291922 w 2627678"/>
              <a:gd name="connsiteY45" fmla="*/ 854869 h 1191508"/>
              <a:gd name="connsiteX46" fmla="*/ 2180003 w 2627678"/>
              <a:gd name="connsiteY46" fmla="*/ 907256 h 1191508"/>
              <a:gd name="connsiteX47" fmla="*/ 2118091 w 2627678"/>
              <a:gd name="connsiteY47" fmla="*/ 933450 h 1191508"/>
              <a:gd name="connsiteX48" fmla="*/ 2299066 w 2627678"/>
              <a:gd name="connsiteY48" fmla="*/ 938213 h 1191508"/>
              <a:gd name="connsiteX49" fmla="*/ 2375266 w 2627678"/>
              <a:gd name="connsiteY49" fmla="*/ 935831 h 1191508"/>
              <a:gd name="connsiteX50" fmla="*/ 2449085 w 2627678"/>
              <a:gd name="connsiteY50" fmla="*/ 940594 h 1191508"/>
              <a:gd name="connsiteX51" fmla="*/ 2444322 w 2627678"/>
              <a:gd name="connsiteY51" fmla="*/ 973931 h 1191508"/>
              <a:gd name="connsiteX52" fmla="*/ 2453847 w 2627678"/>
              <a:gd name="connsiteY52" fmla="*/ 978694 h 1191508"/>
              <a:gd name="connsiteX53" fmla="*/ 2508616 w 2627678"/>
              <a:gd name="connsiteY53" fmla="*/ 985838 h 1191508"/>
              <a:gd name="connsiteX54" fmla="*/ 2487185 w 2627678"/>
              <a:gd name="connsiteY54" fmla="*/ 1009650 h 1191508"/>
              <a:gd name="connsiteX55" fmla="*/ 2463372 w 2627678"/>
              <a:gd name="connsiteY55" fmla="*/ 1031081 h 1191508"/>
              <a:gd name="connsiteX56" fmla="*/ 2434797 w 2627678"/>
              <a:gd name="connsiteY56" fmla="*/ 1045369 h 1191508"/>
              <a:gd name="connsiteX57" fmla="*/ 2391935 w 2627678"/>
              <a:gd name="connsiteY57" fmla="*/ 1050131 h 1191508"/>
              <a:gd name="connsiteX58" fmla="*/ 2184766 w 2627678"/>
              <a:gd name="connsiteY58" fmla="*/ 1081088 h 1191508"/>
              <a:gd name="connsiteX59" fmla="*/ 1915685 w 2627678"/>
              <a:gd name="connsiteY59" fmla="*/ 1102519 h 1191508"/>
              <a:gd name="connsiteX60" fmla="*/ 1563260 w 2627678"/>
              <a:gd name="connsiteY60" fmla="*/ 1114425 h 1191508"/>
              <a:gd name="connsiteX61" fmla="*/ 1263222 w 2627678"/>
              <a:gd name="connsiteY61" fmla="*/ 1114425 h 1191508"/>
              <a:gd name="connsiteX62" fmla="*/ 1172047 w 2627678"/>
              <a:gd name="connsiteY62" fmla="*/ 1111012 h 1191508"/>
              <a:gd name="connsiteX63" fmla="*/ 208748 w 2627678"/>
              <a:gd name="connsiteY63" fmla="*/ 1186805 h 1191508"/>
              <a:gd name="connsiteX64" fmla="*/ 5820 w 2627678"/>
              <a:gd name="connsiteY64" fmla="*/ 1169690 h 1191508"/>
              <a:gd name="connsiteX65" fmla="*/ 206304 w 2627678"/>
              <a:gd name="connsiteY65" fmla="*/ 937423 h 1191508"/>
              <a:gd name="connsiteX66" fmla="*/ 203858 w 2627678"/>
              <a:gd name="connsiteY66" fmla="*/ 585355 h 1191508"/>
              <a:gd name="connsiteX67" fmla="*/ 0 w 2627678"/>
              <a:gd name="connsiteY6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20522 w 2627678"/>
              <a:gd name="connsiteY4" fmla="*/ 92869 h 1191508"/>
              <a:gd name="connsiteX5" fmla="*/ 2537191 w 2627678"/>
              <a:gd name="connsiteY5" fmla="*/ 123825 h 1191508"/>
              <a:gd name="connsiteX6" fmla="*/ 2546716 w 2627678"/>
              <a:gd name="connsiteY6" fmla="*/ 135731 h 1191508"/>
              <a:gd name="connsiteX7" fmla="*/ 2561003 w 2627678"/>
              <a:gd name="connsiteY7" fmla="*/ 166688 h 1191508"/>
              <a:gd name="connsiteX8" fmla="*/ 2572910 w 2627678"/>
              <a:gd name="connsiteY8" fmla="*/ 202406 h 1191508"/>
              <a:gd name="connsiteX9" fmla="*/ 2582435 w 2627678"/>
              <a:gd name="connsiteY9" fmla="*/ 223838 h 1191508"/>
              <a:gd name="connsiteX10" fmla="*/ 2591960 w 2627678"/>
              <a:gd name="connsiteY10" fmla="*/ 252413 h 1191508"/>
              <a:gd name="connsiteX11" fmla="*/ 2594341 w 2627678"/>
              <a:gd name="connsiteY11" fmla="*/ 264319 h 1191508"/>
              <a:gd name="connsiteX12" fmla="*/ 2603866 w 2627678"/>
              <a:gd name="connsiteY12" fmla="*/ 297656 h 1191508"/>
              <a:gd name="connsiteX13" fmla="*/ 2603866 w 2627678"/>
              <a:gd name="connsiteY13" fmla="*/ 304800 h 1191508"/>
              <a:gd name="connsiteX14" fmla="*/ 2611010 w 2627678"/>
              <a:gd name="connsiteY14" fmla="*/ 345281 h 1191508"/>
              <a:gd name="connsiteX15" fmla="*/ 2611010 w 2627678"/>
              <a:gd name="connsiteY15" fmla="*/ 345281 h 1191508"/>
              <a:gd name="connsiteX16" fmla="*/ 2618153 w 2627678"/>
              <a:gd name="connsiteY16" fmla="*/ 385763 h 1191508"/>
              <a:gd name="connsiteX17" fmla="*/ 2620535 w 2627678"/>
              <a:gd name="connsiteY17" fmla="*/ 411956 h 1191508"/>
              <a:gd name="connsiteX18" fmla="*/ 2622916 w 2627678"/>
              <a:gd name="connsiteY18" fmla="*/ 428625 h 1191508"/>
              <a:gd name="connsiteX19" fmla="*/ 2622916 w 2627678"/>
              <a:gd name="connsiteY19" fmla="*/ 445294 h 1191508"/>
              <a:gd name="connsiteX20" fmla="*/ 2625297 w 2627678"/>
              <a:gd name="connsiteY20" fmla="*/ 457200 h 1191508"/>
              <a:gd name="connsiteX21" fmla="*/ 2625297 w 2627678"/>
              <a:gd name="connsiteY21" fmla="*/ 466725 h 1191508"/>
              <a:gd name="connsiteX22" fmla="*/ 2627678 w 2627678"/>
              <a:gd name="connsiteY22" fmla="*/ 481013 h 1191508"/>
              <a:gd name="connsiteX23" fmla="*/ 2627678 w 2627678"/>
              <a:gd name="connsiteY23" fmla="*/ 495300 h 1191508"/>
              <a:gd name="connsiteX24" fmla="*/ 2627678 w 2627678"/>
              <a:gd name="connsiteY24" fmla="*/ 504825 h 1191508"/>
              <a:gd name="connsiteX25" fmla="*/ 2627678 w 2627678"/>
              <a:gd name="connsiteY25" fmla="*/ 521494 h 1191508"/>
              <a:gd name="connsiteX26" fmla="*/ 2627678 w 2627678"/>
              <a:gd name="connsiteY26" fmla="*/ 542925 h 1191508"/>
              <a:gd name="connsiteX27" fmla="*/ 2627678 w 2627678"/>
              <a:gd name="connsiteY27" fmla="*/ 557213 h 1191508"/>
              <a:gd name="connsiteX28" fmla="*/ 2627678 w 2627678"/>
              <a:gd name="connsiteY28" fmla="*/ 571500 h 1191508"/>
              <a:gd name="connsiteX29" fmla="*/ 2625297 w 2627678"/>
              <a:gd name="connsiteY29" fmla="*/ 585788 h 1191508"/>
              <a:gd name="connsiteX30" fmla="*/ 2625297 w 2627678"/>
              <a:gd name="connsiteY30" fmla="*/ 595313 h 1191508"/>
              <a:gd name="connsiteX31" fmla="*/ 2625297 w 2627678"/>
              <a:gd name="connsiteY31" fmla="*/ 609600 h 1191508"/>
              <a:gd name="connsiteX32" fmla="*/ 2622916 w 2627678"/>
              <a:gd name="connsiteY32" fmla="*/ 631031 h 1191508"/>
              <a:gd name="connsiteX33" fmla="*/ 2622916 w 2627678"/>
              <a:gd name="connsiteY33" fmla="*/ 642938 h 1191508"/>
              <a:gd name="connsiteX34" fmla="*/ 2620535 w 2627678"/>
              <a:gd name="connsiteY34" fmla="*/ 654844 h 1191508"/>
              <a:gd name="connsiteX35" fmla="*/ 2618153 w 2627678"/>
              <a:gd name="connsiteY35" fmla="*/ 666750 h 1191508"/>
              <a:gd name="connsiteX36" fmla="*/ 2618153 w 2627678"/>
              <a:gd name="connsiteY36" fmla="*/ 681038 h 1191508"/>
              <a:gd name="connsiteX37" fmla="*/ 2613391 w 2627678"/>
              <a:gd name="connsiteY37" fmla="*/ 700088 h 1191508"/>
              <a:gd name="connsiteX38" fmla="*/ 2613391 w 2627678"/>
              <a:gd name="connsiteY38" fmla="*/ 700088 h 1191508"/>
              <a:gd name="connsiteX39" fmla="*/ 2611010 w 2627678"/>
              <a:gd name="connsiteY39" fmla="*/ 719138 h 1191508"/>
              <a:gd name="connsiteX40" fmla="*/ 2611010 w 2627678"/>
              <a:gd name="connsiteY40" fmla="*/ 726281 h 1191508"/>
              <a:gd name="connsiteX41" fmla="*/ 2608628 w 2627678"/>
              <a:gd name="connsiteY41" fmla="*/ 731044 h 1191508"/>
              <a:gd name="connsiteX42" fmla="*/ 2513378 w 2627678"/>
              <a:gd name="connsiteY42" fmla="*/ 762000 h 1191508"/>
              <a:gd name="connsiteX43" fmla="*/ 2375266 w 2627678"/>
              <a:gd name="connsiteY43" fmla="*/ 816769 h 1191508"/>
              <a:gd name="connsiteX44" fmla="*/ 2291922 w 2627678"/>
              <a:gd name="connsiteY44" fmla="*/ 854869 h 1191508"/>
              <a:gd name="connsiteX45" fmla="*/ 2180003 w 2627678"/>
              <a:gd name="connsiteY45" fmla="*/ 907256 h 1191508"/>
              <a:gd name="connsiteX46" fmla="*/ 2118091 w 2627678"/>
              <a:gd name="connsiteY46" fmla="*/ 933450 h 1191508"/>
              <a:gd name="connsiteX47" fmla="*/ 2299066 w 2627678"/>
              <a:gd name="connsiteY47" fmla="*/ 938213 h 1191508"/>
              <a:gd name="connsiteX48" fmla="*/ 2375266 w 2627678"/>
              <a:gd name="connsiteY48" fmla="*/ 935831 h 1191508"/>
              <a:gd name="connsiteX49" fmla="*/ 2449085 w 2627678"/>
              <a:gd name="connsiteY49" fmla="*/ 940594 h 1191508"/>
              <a:gd name="connsiteX50" fmla="*/ 2444322 w 2627678"/>
              <a:gd name="connsiteY50" fmla="*/ 973931 h 1191508"/>
              <a:gd name="connsiteX51" fmla="*/ 2453847 w 2627678"/>
              <a:gd name="connsiteY51" fmla="*/ 978694 h 1191508"/>
              <a:gd name="connsiteX52" fmla="*/ 2508616 w 2627678"/>
              <a:gd name="connsiteY52" fmla="*/ 985838 h 1191508"/>
              <a:gd name="connsiteX53" fmla="*/ 2487185 w 2627678"/>
              <a:gd name="connsiteY53" fmla="*/ 1009650 h 1191508"/>
              <a:gd name="connsiteX54" fmla="*/ 2463372 w 2627678"/>
              <a:gd name="connsiteY54" fmla="*/ 1031081 h 1191508"/>
              <a:gd name="connsiteX55" fmla="*/ 2434797 w 2627678"/>
              <a:gd name="connsiteY55" fmla="*/ 1045369 h 1191508"/>
              <a:gd name="connsiteX56" fmla="*/ 2391935 w 2627678"/>
              <a:gd name="connsiteY56" fmla="*/ 1050131 h 1191508"/>
              <a:gd name="connsiteX57" fmla="*/ 2184766 w 2627678"/>
              <a:gd name="connsiteY57" fmla="*/ 1081088 h 1191508"/>
              <a:gd name="connsiteX58" fmla="*/ 1915685 w 2627678"/>
              <a:gd name="connsiteY58" fmla="*/ 1102519 h 1191508"/>
              <a:gd name="connsiteX59" fmla="*/ 1563260 w 2627678"/>
              <a:gd name="connsiteY59" fmla="*/ 1114425 h 1191508"/>
              <a:gd name="connsiteX60" fmla="*/ 1263222 w 2627678"/>
              <a:gd name="connsiteY60" fmla="*/ 1114425 h 1191508"/>
              <a:gd name="connsiteX61" fmla="*/ 1172047 w 2627678"/>
              <a:gd name="connsiteY61" fmla="*/ 1111012 h 1191508"/>
              <a:gd name="connsiteX62" fmla="*/ 208748 w 2627678"/>
              <a:gd name="connsiteY62" fmla="*/ 1186805 h 1191508"/>
              <a:gd name="connsiteX63" fmla="*/ 5820 w 2627678"/>
              <a:gd name="connsiteY63" fmla="*/ 1169690 h 1191508"/>
              <a:gd name="connsiteX64" fmla="*/ 206304 w 2627678"/>
              <a:gd name="connsiteY64" fmla="*/ 937423 h 1191508"/>
              <a:gd name="connsiteX65" fmla="*/ 203858 w 2627678"/>
              <a:gd name="connsiteY65" fmla="*/ 585355 h 1191508"/>
              <a:gd name="connsiteX66" fmla="*/ 0 w 2627678"/>
              <a:gd name="connsiteY6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20522 w 2627678"/>
              <a:gd name="connsiteY4" fmla="*/ 92869 h 1191508"/>
              <a:gd name="connsiteX5" fmla="*/ 2537191 w 2627678"/>
              <a:gd name="connsiteY5" fmla="*/ 123825 h 1191508"/>
              <a:gd name="connsiteX6" fmla="*/ 2546716 w 2627678"/>
              <a:gd name="connsiteY6" fmla="*/ 135731 h 1191508"/>
              <a:gd name="connsiteX7" fmla="*/ 2561003 w 2627678"/>
              <a:gd name="connsiteY7" fmla="*/ 166688 h 1191508"/>
              <a:gd name="connsiteX8" fmla="*/ 2572910 w 2627678"/>
              <a:gd name="connsiteY8" fmla="*/ 202406 h 1191508"/>
              <a:gd name="connsiteX9" fmla="*/ 2582435 w 2627678"/>
              <a:gd name="connsiteY9" fmla="*/ 223838 h 1191508"/>
              <a:gd name="connsiteX10" fmla="*/ 2591960 w 2627678"/>
              <a:gd name="connsiteY10" fmla="*/ 252413 h 1191508"/>
              <a:gd name="connsiteX11" fmla="*/ 2603866 w 2627678"/>
              <a:gd name="connsiteY11" fmla="*/ 297656 h 1191508"/>
              <a:gd name="connsiteX12" fmla="*/ 2603866 w 2627678"/>
              <a:gd name="connsiteY12" fmla="*/ 304800 h 1191508"/>
              <a:gd name="connsiteX13" fmla="*/ 2611010 w 2627678"/>
              <a:gd name="connsiteY13" fmla="*/ 345281 h 1191508"/>
              <a:gd name="connsiteX14" fmla="*/ 2611010 w 2627678"/>
              <a:gd name="connsiteY14" fmla="*/ 345281 h 1191508"/>
              <a:gd name="connsiteX15" fmla="*/ 2618153 w 2627678"/>
              <a:gd name="connsiteY15" fmla="*/ 385763 h 1191508"/>
              <a:gd name="connsiteX16" fmla="*/ 2620535 w 2627678"/>
              <a:gd name="connsiteY16" fmla="*/ 411956 h 1191508"/>
              <a:gd name="connsiteX17" fmla="*/ 2622916 w 2627678"/>
              <a:gd name="connsiteY17" fmla="*/ 428625 h 1191508"/>
              <a:gd name="connsiteX18" fmla="*/ 2622916 w 2627678"/>
              <a:gd name="connsiteY18" fmla="*/ 445294 h 1191508"/>
              <a:gd name="connsiteX19" fmla="*/ 2625297 w 2627678"/>
              <a:gd name="connsiteY19" fmla="*/ 457200 h 1191508"/>
              <a:gd name="connsiteX20" fmla="*/ 2625297 w 2627678"/>
              <a:gd name="connsiteY20" fmla="*/ 466725 h 1191508"/>
              <a:gd name="connsiteX21" fmla="*/ 2627678 w 2627678"/>
              <a:gd name="connsiteY21" fmla="*/ 481013 h 1191508"/>
              <a:gd name="connsiteX22" fmla="*/ 2627678 w 2627678"/>
              <a:gd name="connsiteY22" fmla="*/ 495300 h 1191508"/>
              <a:gd name="connsiteX23" fmla="*/ 2627678 w 2627678"/>
              <a:gd name="connsiteY23" fmla="*/ 504825 h 1191508"/>
              <a:gd name="connsiteX24" fmla="*/ 2627678 w 2627678"/>
              <a:gd name="connsiteY24" fmla="*/ 521494 h 1191508"/>
              <a:gd name="connsiteX25" fmla="*/ 2627678 w 2627678"/>
              <a:gd name="connsiteY25" fmla="*/ 542925 h 1191508"/>
              <a:gd name="connsiteX26" fmla="*/ 2627678 w 2627678"/>
              <a:gd name="connsiteY26" fmla="*/ 557213 h 1191508"/>
              <a:gd name="connsiteX27" fmla="*/ 2627678 w 2627678"/>
              <a:gd name="connsiteY27" fmla="*/ 571500 h 1191508"/>
              <a:gd name="connsiteX28" fmla="*/ 2625297 w 2627678"/>
              <a:gd name="connsiteY28" fmla="*/ 585788 h 1191508"/>
              <a:gd name="connsiteX29" fmla="*/ 2625297 w 2627678"/>
              <a:gd name="connsiteY29" fmla="*/ 595313 h 1191508"/>
              <a:gd name="connsiteX30" fmla="*/ 2625297 w 2627678"/>
              <a:gd name="connsiteY30" fmla="*/ 609600 h 1191508"/>
              <a:gd name="connsiteX31" fmla="*/ 2622916 w 2627678"/>
              <a:gd name="connsiteY31" fmla="*/ 631031 h 1191508"/>
              <a:gd name="connsiteX32" fmla="*/ 2622916 w 2627678"/>
              <a:gd name="connsiteY32" fmla="*/ 642938 h 1191508"/>
              <a:gd name="connsiteX33" fmla="*/ 2620535 w 2627678"/>
              <a:gd name="connsiteY33" fmla="*/ 654844 h 1191508"/>
              <a:gd name="connsiteX34" fmla="*/ 2618153 w 2627678"/>
              <a:gd name="connsiteY34" fmla="*/ 666750 h 1191508"/>
              <a:gd name="connsiteX35" fmla="*/ 2618153 w 2627678"/>
              <a:gd name="connsiteY35" fmla="*/ 681038 h 1191508"/>
              <a:gd name="connsiteX36" fmla="*/ 2613391 w 2627678"/>
              <a:gd name="connsiteY36" fmla="*/ 700088 h 1191508"/>
              <a:gd name="connsiteX37" fmla="*/ 2613391 w 2627678"/>
              <a:gd name="connsiteY37" fmla="*/ 700088 h 1191508"/>
              <a:gd name="connsiteX38" fmla="*/ 2611010 w 2627678"/>
              <a:gd name="connsiteY38" fmla="*/ 719138 h 1191508"/>
              <a:gd name="connsiteX39" fmla="*/ 2611010 w 2627678"/>
              <a:gd name="connsiteY39" fmla="*/ 726281 h 1191508"/>
              <a:gd name="connsiteX40" fmla="*/ 2608628 w 2627678"/>
              <a:gd name="connsiteY40" fmla="*/ 731044 h 1191508"/>
              <a:gd name="connsiteX41" fmla="*/ 2513378 w 2627678"/>
              <a:gd name="connsiteY41" fmla="*/ 762000 h 1191508"/>
              <a:gd name="connsiteX42" fmla="*/ 2375266 w 2627678"/>
              <a:gd name="connsiteY42" fmla="*/ 816769 h 1191508"/>
              <a:gd name="connsiteX43" fmla="*/ 2291922 w 2627678"/>
              <a:gd name="connsiteY43" fmla="*/ 854869 h 1191508"/>
              <a:gd name="connsiteX44" fmla="*/ 2180003 w 2627678"/>
              <a:gd name="connsiteY44" fmla="*/ 907256 h 1191508"/>
              <a:gd name="connsiteX45" fmla="*/ 2118091 w 2627678"/>
              <a:gd name="connsiteY45" fmla="*/ 933450 h 1191508"/>
              <a:gd name="connsiteX46" fmla="*/ 2299066 w 2627678"/>
              <a:gd name="connsiteY46" fmla="*/ 938213 h 1191508"/>
              <a:gd name="connsiteX47" fmla="*/ 2375266 w 2627678"/>
              <a:gd name="connsiteY47" fmla="*/ 935831 h 1191508"/>
              <a:gd name="connsiteX48" fmla="*/ 2449085 w 2627678"/>
              <a:gd name="connsiteY48" fmla="*/ 940594 h 1191508"/>
              <a:gd name="connsiteX49" fmla="*/ 2444322 w 2627678"/>
              <a:gd name="connsiteY49" fmla="*/ 973931 h 1191508"/>
              <a:gd name="connsiteX50" fmla="*/ 2453847 w 2627678"/>
              <a:gd name="connsiteY50" fmla="*/ 978694 h 1191508"/>
              <a:gd name="connsiteX51" fmla="*/ 2508616 w 2627678"/>
              <a:gd name="connsiteY51" fmla="*/ 985838 h 1191508"/>
              <a:gd name="connsiteX52" fmla="*/ 2487185 w 2627678"/>
              <a:gd name="connsiteY52" fmla="*/ 1009650 h 1191508"/>
              <a:gd name="connsiteX53" fmla="*/ 2463372 w 2627678"/>
              <a:gd name="connsiteY53" fmla="*/ 1031081 h 1191508"/>
              <a:gd name="connsiteX54" fmla="*/ 2434797 w 2627678"/>
              <a:gd name="connsiteY54" fmla="*/ 1045369 h 1191508"/>
              <a:gd name="connsiteX55" fmla="*/ 2391935 w 2627678"/>
              <a:gd name="connsiteY55" fmla="*/ 1050131 h 1191508"/>
              <a:gd name="connsiteX56" fmla="*/ 2184766 w 2627678"/>
              <a:gd name="connsiteY56" fmla="*/ 1081088 h 1191508"/>
              <a:gd name="connsiteX57" fmla="*/ 1915685 w 2627678"/>
              <a:gd name="connsiteY57" fmla="*/ 1102519 h 1191508"/>
              <a:gd name="connsiteX58" fmla="*/ 1563260 w 2627678"/>
              <a:gd name="connsiteY58" fmla="*/ 1114425 h 1191508"/>
              <a:gd name="connsiteX59" fmla="*/ 1263222 w 2627678"/>
              <a:gd name="connsiteY59" fmla="*/ 1114425 h 1191508"/>
              <a:gd name="connsiteX60" fmla="*/ 1172047 w 2627678"/>
              <a:gd name="connsiteY60" fmla="*/ 1111012 h 1191508"/>
              <a:gd name="connsiteX61" fmla="*/ 208748 w 2627678"/>
              <a:gd name="connsiteY61" fmla="*/ 1186805 h 1191508"/>
              <a:gd name="connsiteX62" fmla="*/ 5820 w 2627678"/>
              <a:gd name="connsiteY62" fmla="*/ 1169690 h 1191508"/>
              <a:gd name="connsiteX63" fmla="*/ 206304 w 2627678"/>
              <a:gd name="connsiteY63" fmla="*/ 937423 h 1191508"/>
              <a:gd name="connsiteX64" fmla="*/ 203858 w 2627678"/>
              <a:gd name="connsiteY64" fmla="*/ 585355 h 1191508"/>
              <a:gd name="connsiteX65" fmla="*/ 0 w 2627678"/>
              <a:gd name="connsiteY65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20522 w 2627678"/>
              <a:gd name="connsiteY4" fmla="*/ 92869 h 1191508"/>
              <a:gd name="connsiteX5" fmla="*/ 2537191 w 2627678"/>
              <a:gd name="connsiteY5" fmla="*/ 123825 h 1191508"/>
              <a:gd name="connsiteX6" fmla="*/ 2546716 w 2627678"/>
              <a:gd name="connsiteY6" fmla="*/ 135731 h 1191508"/>
              <a:gd name="connsiteX7" fmla="*/ 2561003 w 2627678"/>
              <a:gd name="connsiteY7" fmla="*/ 166688 h 1191508"/>
              <a:gd name="connsiteX8" fmla="*/ 2572910 w 2627678"/>
              <a:gd name="connsiteY8" fmla="*/ 202406 h 1191508"/>
              <a:gd name="connsiteX9" fmla="*/ 2582435 w 2627678"/>
              <a:gd name="connsiteY9" fmla="*/ 223838 h 1191508"/>
              <a:gd name="connsiteX10" fmla="*/ 2591960 w 2627678"/>
              <a:gd name="connsiteY10" fmla="*/ 252413 h 1191508"/>
              <a:gd name="connsiteX11" fmla="*/ 2603866 w 2627678"/>
              <a:gd name="connsiteY11" fmla="*/ 297656 h 1191508"/>
              <a:gd name="connsiteX12" fmla="*/ 2611010 w 2627678"/>
              <a:gd name="connsiteY12" fmla="*/ 345281 h 1191508"/>
              <a:gd name="connsiteX13" fmla="*/ 2611010 w 2627678"/>
              <a:gd name="connsiteY13" fmla="*/ 345281 h 1191508"/>
              <a:gd name="connsiteX14" fmla="*/ 2618153 w 2627678"/>
              <a:gd name="connsiteY14" fmla="*/ 385763 h 1191508"/>
              <a:gd name="connsiteX15" fmla="*/ 2620535 w 2627678"/>
              <a:gd name="connsiteY15" fmla="*/ 411956 h 1191508"/>
              <a:gd name="connsiteX16" fmla="*/ 2622916 w 2627678"/>
              <a:gd name="connsiteY16" fmla="*/ 428625 h 1191508"/>
              <a:gd name="connsiteX17" fmla="*/ 2622916 w 2627678"/>
              <a:gd name="connsiteY17" fmla="*/ 445294 h 1191508"/>
              <a:gd name="connsiteX18" fmla="*/ 2625297 w 2627678"/>
              <a:gd name="connsiteY18" fmla="*/ 457200 h 1191508"/>
              <a:gd name="connsiteX19" fmla="*/ 2625297 w 2627678"/>
              <a:gd name="connsiteY19" fmla="*/ 466725 h 1191508"/>
              <a:gd name="connsiteX20" fmla="*/ 2627678 w 2627678"/>
              <a:gd name="connsiteY20" fmla="*/ 481013 h 1191508"/>
              <a:gd name="connsiteX21" fmla="*/ 2627678 w 2627678"/>
              <a:gd name="connsiteY21" fmla="*/ 495300 h 1191508"/>
              <a:gd name="connsiteX22" fmla="*/ 2627678 w 2627678"/>
              <a:gd name="connsiteY22" fmla="*/ 504825 h 1191508"/>
              <a:gd name="connsiteX23" fmla="*/ 2627678 w 2627678"/>
              <a:gd name="connsiteY23" fmla="*/ 521494 h 1191508"/>
              <a:gd name="connsiteX24" fmla="*/ 2627678 w 2627678"/>
              <a:gd name="connsiteY24" fmla="*/ 542925 h 1191508"/>
              <a:gd name="connsiteX25" fmla="*/ 2627678 w 2627678"/>
              <a:gd name="connsiteY25" fmla="*/ 557213 h 1191508"/>
              <a:gd name="connsiteX26" fmla="*/ 2627678 w 2627678"/>
              <a:gd name="connsiteY26" fmla="*/ 571500 h 1191508"/>
              <a:gd name="connsiteX27" fmla="*/ 2625297 w 2627678"/>
              <a:gd name="connsiteY27" fmla="*/ 585788 h 1191508"/>
              <a:gd name="connsiteX28" fmla="*/ 2625297 w 2627678"/>
              <a:gd name="connsiteY28" fmla="*/ 595313 h 1191508"/>
              <a:gd name="connsiteX29" fmla="*/ 2625297 w 2627678"/>
              <a:gd name="connsiteY29" fmla="*/ 609600 h 1191508"/>
              <a:gd name="connsiteX30" fmla="*/ 2622916 w 2627678"/>
              <a:gd name="connsiteY30" fmla="*/ 631031 h 1191508"/>
              <a:gd name="connsiteX31" fmla="*/ 2622916 w 2627678"/>
              <a:gd name="connsiteY31" fmla="*/ 642938 h 1191508"/>
              <a:gd name="connsiteX32" fmla="*/ 2620535 w 2627678"/>
              <a:gd name="connsiteY32" fmla="*/ 654844 h 1191508"/>
              <a:gd name="connsiteX33" fmla="*/ 2618153 w 2627678"/>
              <a:gd name="connsiteY33" fmla="*/ 666750 h 1191508"/>
              <a:gd name="connsiteX34" fmla="*/ 2618153 w 2627678"/>
              <a:gd name="connsiteY34" fmla="*/ 681038 h 1191508"/>
              <a:gd name="connsiteX35" fmla="*/ 2613391 w 2627678"/>
              <a:gd name="connsiteY35" fmla="*/ 700088 h 1191508"/>
              <a:gd name="connsiteX36" fmla="*/ 2613391 w 2627678"/>
              <a:gd name="connsiteY36" fmla="*/ 700088 h 1191508"/>
              <a:gd name="connsiteX37" fmla="*/ 2611010 w 2627678"/>
              <a:gd name="connsiteY37" fmla="*/ 719138 h 1191508"/>
              <a:gd name="connsiteX38" fmla="*/ 2611010 w 2627678"/>
              <a:gd name="connsiteY38" fmla="*/ 726281 h 1191508"/>
              <a:gd name="connsiteX39" fmla="*/ 2608628 w 2627678"/>
              <a:gd name="connsiteY39" fmla="*/ 731044 h 1191508"/>
              <a:gd name="connsiteX40" fmla="*/ 2513378 w 2627678"/>
              <a:gd name="connsiteY40" fmla="*/ 762000 h 1191508"/>
              <a:gd name="connsiteX41" fmla="*/ 2375266 w 2627678"/>
              <a:gd name="connsiteY41" fmla="*/ 816769 h 1191508"/>
              <a:gd name="connsiteX42" fmla="*/ 2291922 w 2627678"/>
              <a:gd name="connsiteY42" fmla="*/ 854869 h 1191508"/>
              <a:gd name="connsiteX43" fmla="*/ 2180003 w 2627678"/>
              <a:gd name="connsiteY43" fmla="*/ 907256 h 1191508"/>
              <a:gd name="connsiteX44" fmla="*/ 2118091 w 2627678"/>
              <a:gd name="connsiteY44" fmla="*/ 933450 h 1191508"/>
              <a:gd name="connsiteX45" fmla="*/ 2299066 w 2627678"/>
              <a:gd name="connsiteY45" fmla="*/ 938213 h 1191508"/>
              <a:gd name="connsiteX46" fmla="*/ 2375266 w 2627678"/>
              <a:gd name="connsiteY46" fmla="*/ 935831 h 1191508"/>
              <a:gd name="connsiteX47" fmla="*/ 2449085 w 2627678"/>
              <a:gd name="connsiteY47" fmla="*/ 940594 h 1191508"/>
              <a:gd name="connsiteX48" fmla="*/ 2444322 w 2627678"/>
              <a:gd name="connsiteY48" fmla="*/ 973931 h 1191508"/>
              <a:gd name="connsiteX49" fmla="*/ 2453847 w 2627678"/>
              <a:gd name="connsiteY49" fmla="*/ 978694 h 1191508"/>
              <a:gd name="connsiteX50" fmla="*/ 2508616 w 2627678"/>
              <a:gd name="connsiteY50" fmla="*/ 985838 h 1191508"/>
              <a:gd name="connsiteX51" fmla="*/ 2487185 w 2627678"/>
              <a:gd name="connsiteY51" fmla="*/ 1009650 h 1191508"/>
              <a:gd name="connsiteX52" fmla="*/ 2463372 w 2627678"/>
              <a:gd name="connsiteY52" fmla="*/ 1031081 h 1191508"/>
              <a:gd name="connsiteX53" fmla="*/ 2434797 w 2627678"/>
              <a:gd name="connsiteY53" fmla="*/ 1045369 h 1191508"/>
              <a:gd name="connsiteX54" fmla="*/ 2391935 w 2627678"/>
              <a:gd name="connsiteY54" fmla="*/ 1050131 h 1191508"/>
              <a:gd name="connsiteX55" fmla="*/ 2184766 w 2627678"/>
              <a:gd name="connsiteY55" fmla="*/ 1081088 h 1191508"/>
              <a:gd name="connsiteX56" fmla="*/ 1915685 w 2627678"/>
              <a:gd name="connsiteY56" fmla="*/ 1102519 h 1191508"/>
              <a:gd name="connsiteX57" fmla="*/ 1563260 w 2627678"/>
              <a:gd name="connsiteY57" fmla="*/ 1114425 h 1191508"/>
              <a:gd name="connsiteX58" fmla="*/ 1263222 w 2627678"/>
              <a:gd name="connsiteY58" fmla="*/ 1114425 h 1191508"/>
              <a:gd name="connsiteX59" fmla="*/ 1172047 w 2627678"/>
              <a:gd name="connsiteY59" fmla="*/ 1111012 h 1191508"/>
              <a:gd name="connsiteX60" fmla="*/ 208748 w 2627678"/>
              <a:gd name="connsiteY60" fmla="*/ 1186805 h 1191508"/>
              <a:gd name="connsiteX61" fmla="*/ 5820 w 2627678"/>
              <a:gd name="connsiteY61" fmla="*/ 1169690 h 1191508"/>
              <a:gd name="connsiteX62" fmla="*/ 206304 w 2627678"/>
              <a:gd name="connsiteY62" fmla="*/ 937423 h 1191508"/>
              <a:gd name="connsiteX63" fmla="*/ 203858 w 2627678"/>
              <a:gd name="connsiteY63" fmla="*/ 585355 h 1191508"/>
              <a:gd name="connsiteX64" fmla="*/ 0 w 2627678"/>
              <a:gd name="connsiteY64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20522 w 2627678"/>
              <a:gd name="connsiteY4" fmla="*/ 92869 h 1191508"/>
              <a:gd name="connsiteX5" fmla="*/ 2537191 w 2627678"/>
              <a:gd name="connsiteY5" fmla="*/ 123825 h 1191508"/>
              <a:gd name="connsiteX6" fmla="*/ 2546716 w 2627678"/>
              <a:gd name="connsiteY6" fmla="*/ 135731 h 1191508"/>
              <a:gd name="connsiteX7" fmla="*/ 2561003 w 2627678"/>
              <a:gd name="connsiteY7" fmla="*/ 166688 h 1191508"/>
              <a:gd name="connsiteX8" fmla="*/ 2572910 w 2627678"/>
              <a:gd name="connsiteY8" fmla="*/ 202406 h 1191508"/>
              <a:gd name="connsiteX9" fmla="*/ 2582435 w 2627678"/>
              <a:gd name="connsiteY9" fmla="*/ 223838 h 1191508"/>
              <a:gd name="connsiteX10" fmla="*/ 2591960 w 2627678"/>
              <a:gd name="connsiteY10" fmla="*/ 252413 h 1191508"/>
              <a:gd name="connsiteX11" fmla="*/ 2611010 w 2627678"/>
              <a:gd name="connsiteY11" fmla="*/ 345281 h 1191508"/>
              <a:gd name="connsiteX12" fmla="*/ 2611010 w 2627678"/>
              <a:gd name="connsiteY12" fmla="*/ 345281 h 1191508"/>
              <a:gd name="connsiteX13" fmla="*/ 2618153 w 2627678"/>
              <a:gd name="connsiteY13" fmla="*/ 385763 h 1191508"/>
              <a:gd name="connsiteX14" fmla="*/ 2620535 w 2627678"/>
              <a:gd name="connsiteY14" fmla="*/ 411956 h 1191508"/>
              <a:gd name="connsiteX15" fmla="*/ 2622916 w 2627678"/>
              <a:gd name="connsiteY15" fmla="*/ 428625 h 1191508"/>
              <a:gd name="connsiteX16" fmla="*/ 2622916 w 2627678"/>
              <a:gd name="connsiteY16" fmla="*/ 445294 h 1191508"/>
              <a:gd name="connsiteX17" fmla="*/ 2625297 w 2627678"/>
              <a:gd name="connsiteY17" fmla="*/ 457200 h 1191508"/>
              <a:gd name="connsiteX18" fmla="*/ 2625297 w 2627678"/>
              <a:gd name="connsiteY18" fmla="*/ 466725 h 1191508"/>
              <a:gd name="connsiteX19" fmla="*/ 2627678 w 2627678"/>
              <a:gd name="connsiteY19" fmla="*/ 481013 h 1191508"/>
              <a:gd name="connsiteX20" fmla="*/ 2627678 w 2627678"/>
              <a:gd name="connsiteY20" fmla="*/ 495300 h 1191508"/>
              <a:gd name="connsiteX21" fmla="*/ 2627678 w 2627678"/>
              <a:gd name="connsiteY21" fmla="*/ 504825 h 1191508"/>
              <a:gd name="connsiteX22" fmla="*/ 2627678 w 2627678"/>
              <a:gd name="connsiteY22" fmla="*/ 521494 h 1191508"/>
              <a:gd name="connsiteX23" fmla="*/ 2627678 w 2627678"/>
              <a:gd name="connsiteY23" fmla="*/ 542925 h 1191508"/>
              <a:gd name="connsiteX24" fmla="*/ 2627678 w 2627678"/>
              <a:gd name="connsiteY24" fmla="*/ 557213 h 1191508"/>
              <a:gd name="connsiteX25" fmla="*/ 2627678 w 2627678"/>
              <a:gd name="connsiteY25" fmla="*/ 571500 h 1191508"/>
              <a:gd name="connsiteX26" fmla="*/ 2625297 w 2627678"/>
              <a:gd name="connsiteY26" fmla="*/ 585788 h 1191508"/>
              <a:gd name="connsiteX27" fmla="*/ 2625297 w 2627678"/>
              <a:gd name="connsiteY27" fmla="*/ 595313 h 1191508"/>
              <a:gd name="connsiteX28" fmla="*/ 2625297 w 2627678"/>
              <a:gd name="connsiteY28" fmla="*/ 609600 h 1191508"/>
              <a:gd name="connsiteX29" fmla="*/ 2622916 w 2627678"/>
              <a:gd name="connsiteY29" fmla="*/ 631031 h 1191508"/>
              <a:gd name="connsiteX30" fmla="*/ 2622916 w 2627678"/>
              <a:gd name="connsiteY30" fmla="*/ 642938 h 1191508"/>
              <a:gd name="connsiteX31" fmla="*/ 2620535 w 2627678"/>
              <a:gd name="connsiteY31" fmla="*/ 654844 h 1191508"/>
              <a:gd name="connsiteX32" fmla="*/ 2618153 w 2627678"/>
              <a:gd name="connsiteY32" fmla="*/ 666750 h 1191508"/>
              <a:gd name="connsiteX33" fmla="*/ 2618153 w 2627678"/>
              <a:gd name="connsiteY33" fmla="*/ 681038 h 1191508"/>
              <a:gd name="connsiteX34" fmla="*/ 2613391 w 2627678"/>
              <a:gd name="connsiteY34" fmla="*/ 700088 h 1191508"/>
              <a:gd name="connsiteX35" fmla="*/ 2613391 w 2627678"/>
              <a:gd name="connsiteY35" fmla="*/ 700088 h 1191508"/>
              <a:gd name="connsiteX36" fmla="*/ 2611010 w 2627678"/>
              <a:gd name="connsiteY36" fmla="*/ 719138 h 1191508"/>
              <a:gd name="connsiteX37" fmla="*/ 2611010 w 2627678"/>
              <a:gd name="connsiteY37" fmla="*/ 726281 h 1191508"/>
              <a:gd name="connsiteX38" fmla="*/ 2608628 w 2627678"/>
              <a:gd name="connsiteY38" fmla="*/ 731044 h 1191508"/>
              <a:gd name="connsiteX39" fmla="*/ 2513378 w 2627678"/>
              <a:gd name="connsiteY39" fmla="*/ 762000 h 1191508"/>
              <a:gd name="connsiteX40" fmla="*/ 2375266 w 2627678"/>
              <a:gd name="connsiteY40" fmla="*/ 816769 h 1191508"/>
              <a:gd name="connsiteX41" fmla="*/ 2291922 w 2627678"/>
              <a:gd name="connsiteY41" fmla="*/ 854869 h 1191508"/>
              <a:gd name="connsiteX42" fmla="*/ 2180003 w 2627678"/>
              <a:gd name="connsiteY42" fmla="*/ 907256 h 1191508"/>
              <a:gd name="connsiteX43" fmla="*/ 2118091 w 2627678"/>
              <a:gd name="connsiteY43" fmla="*/ 933450 h 1191508"/>
              <a:gd name="connsiteX44" fmla="*/ 2299066 w 2627678"/>
              <a:gd name="connsiteY44" fmla="*/ 938213 h 1191508"/>
              <a:gd name="connsiteX45" fmla="*/ 2375266 w 2627678"/>
              <a:gd name="connsiteY45" fmla="*/ 935831 h 1191508"/>
              <a:gd name="connsiteX46" fmla="*/ 2449085 w 2627678"/>
              <a:gd name="connsiteY46" fmla="*/ 940594 h 1191508"/>
              <a:gd name="connsiteX47" fmla="*/ 2444322 w 2627678"/>
              <a:gd name="connsiteY47" fmla="*/ 973931 h 1191508"/>
              <a:gd name="connsiteX48" fmla="*/ 2453847 w 2627678"/>
              <a:gd name="connsiteY48" fmla="*/ 978694 h 1191508"/>
              <a:gd name="connsiteX49" fmla="*/ 2508616 w 2627678"/>
              <a:gd name="connsiteY49" fmla="*/ 985838 h 1191508"/>
              <a:gd name="connsiteX50" fmla="*/ 2487185 w 2627678"/>
              <a:gd name="connsiteY50" fmla="*/ 1009650 h 1191508"/>
              <a:gd name="connsiteX51" fmla="*/ 2463372 w 2627678"/>
              <a:gd name="connsiteY51" fmla="*/ 1031081 h 1191508"/>
              <a:gd name="connsiteX52" fmla="*/ 2434797 w 2627678"/>
              <a:gd name="connsiteY52" fmla="*/ 1045369 h 1191508"/>
              <a:gd name="connsiteX53" fmla="*/ 2391935 w 2627678"/>
              <a:gd name="connsiteY53" fmla="*/ 1050131 h 1191508"/>
              <a:gd name="connsiteX54" fmla="*/ 2184766 w 2627678"/>
              <a:gd name="connsiteY54" fmla="*/ 1081088 h 1191508"/>
              <a:gd name="connsiteX55" fmla="*/ 1915685 w 2627678"/>
              <a:gd name="connsiteY55" fmla="*/ 1102519 h 1191508"/>
              <a:gd name="connsiteX56" fmla="*/ 1563260 w 2627678"/>
              <a:gd name="connsiteY56" fmla="*/ 1114425 h 1191508"/>
              <a:gd name="connsiteX57" fmla="*/ 1263222 w 2627678"/>
              <a:gd name="connsiteY57" fmla="*/ 1114425 h 1191508"/>
              <a:gd name="connsiteX58" fmla="*/ 1172047 w 2627678"/>
              <a:gd name="connsiteY58" fmla="*/ 1111012 h 1191508"/>
              <a:gd name="connsiteX59" fmla="*/ 208748 w 2627678"/>
              <a:gd name="connsiteY59" fmla="*/ 1186805 h 1191508"/>
              <a:gd name="connsiteX60" fmla="*/ 5820 w 2627678"/>
              <a:gd name="connsiteY60" fmla="*/ 1169690 h 1191508"/>
              <a:gd name="connsiteX61" fmla="*/ 206304 w 2627678"/>
              <a:gd name="connsiteY61" fmla="*/ 937423 h 1191508"/>
              <a:gd name="connsiteX62" fmla="*/ 203858 w 2627678"/>
              <a:gd name="connsiteY62" fmla="*/ 585355 h 1191508"/>
              <a:gd name="connsiteX63" fmla="*/ 0 w 2627678"/>
              <a:gd name="connsiteY63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20522 w 2627678"/>
              <a:gd name="connsiteY4" fmla="*/ 92869 h 1191508"/>
              <a:gd name="connsiteX5" fmla="*/ 2537191 w 2627678"/>
              <a:gd name="connsiteY5" fmla="*/ 123825 h 1191508"/>
              <a:gd name="connsiteX6" fmla="*/ 2546716 w 2627678"/>
              <a:gd name="connsiteY6" fmla="*/ 135731 h 1191508"/>
              <a:gd name="connsiteX7" fmla="*/ 2561003 w 2627678"/>
              <a:gd name="connsiteY7" fmla="*/ 166688 h 1191508"/>
              <a:gd name="connsiteX8" fmla="*/ 2572910 w 2627678"/>
              <a:gd name="connsiteY8" fmla="*/ 202406 h 1191508"/>
              <a:gd name="connsiteX9" fmla="*/ 2591960 w 2627678"/>
              <a:gd name="connsiteY9" fmla="*/ 252413 h 1191508"/>
              <a:gd name="connsiteX10" fmla="*/ 2611010 w 2627678"/>
              <a:gd name="connsiteY10" fmla="*/ 345281 h 1191508"/>
              <a:gd name="connsiteX11" fmla="*/ 2611010 w 2627678"/>
              <a:gd name="connsiteY11" fmla="*/ 345281 h 1191508"/>
              <a:gd name="connsiteX12" fmla="*/ 2618153 w 2627678"/>
              <a:gd name="connsiteY12" fmla="*/ 385763 h 1191508"/>
              <a:gd name="connsiteX13" fmla="*/ 2620535 w 2627678"/>
              <a:gd name="connsiteY13" fmla="*/ 411956 h 1191508"/>
              <a:gd name="connsiteX14" fmla="*/ 2622916 w 2627678"/>
              <a:gd name="connsiteY14" fmla="*/ 428625 h 1191508"/>
              <a:gd name="connsiteX15" fmla="*/ 2622916 w 2627678"/>
              <a:gd name="connsiteY15" fmla="*/ 445294 h 1191508"/>
              <a:gd name="connsiteX16" fmla="*/ 2625297 w 2627678"/>
              <a:gd name="connsiteY16" fmla="*/ 457200 h 1191508"/>
              <a:gd name="connsiteX17" fmla="*/ 2625297 w 2627678"/>
              <a:gd name="connsiteY17" fmla="*/ 466725 h 1191508"/>
              <a:gd name="connsiteX18" fmla="*/ 2627678 w 2627678"/>
              <a:gd name="connsiteY18" fmla="*/ 481013 h 1191508"/>
              <a:gd name="connsiteX19" fmla="*/ 2627678 w 2627678"/>
              <a:gd name="connsiteY19" fmla="*/ 495300 h 1191508"/>
              <a:gd name="connsiteX20" fmla="*/ 2627678 w 2627678"/>
              <a:gd name="connsiteY20" fmla="*/ 504825 h 1191508"/>
              <a:gd name="connsiteX21" fmla="*/ 2627678 w 2627678"/>
              <a:gd name="connsiteY21" fmla="*/ 521494 h 1191508"/>
              <a:gd name="connsiteX22" fmla="*/ 2627678 w 2627678"/>
              <a:gd name="connsiteY22" fmla="*/ 542925 h 1191508"/>
              <a:gd name="connsiteX23" fmla="*/ 2627678 w 2627678"/>
              <a:gd name="connsiteY23" fmla="*/ 557213 h 1191508"/>
              <a:gd name="connsiteX24" fmla="*/ 2627678 w 2627678"/>
              <a:gd name="connsiteY24" fmla="*/ 571500 h 1191508"/>
              <a:gd name="connsiteX25" fmla="*/ 2625297 w 2627678"/>
              <a:gd name="connsiteY25" fmla="*/ 585788 h 1191508"/>
              <a:gd name="connsiteX26" fmla="*/ 2625297 w 2627678"/>
              <a:gd name="connsiteY26" fmla="*/ 595313 h 1191508"/>
              <a:gd name="connsiteX27" fmla="*/ 2625297 w 2627678"/>
              <a:gd name="connsiteY27" fmla="*/ 609600 h 1191508"/>
              <a:gd name="connsiteX28" fmla="*/ 2622916 w 2627678"/>
              <a:gd name="connsiteY28" fmla="*/ 631031 h 1191508"/>
              <a:gd name="connsiteX29" fmla="*/ 2622916 w 2627678"/>
              <a:gd name="connsiteY29" fmla="*/ 642938 h 1191508"/>
              <a:gd name="connsiteX30" fmla="*/ 2620535 w 2627678"/>
              <a:gd name="connsiteY30" fmla="*/ 654844 h 1191508"/>
              <a:gd name="connsiteX31" fmla="*/ 2618153 w 2627678"/>
              <a:gd name="connsiteY31" fmla="*/ 666750 h 1191508"/>
              <a:gd name="connsiteX32" fmla="*/ 2618153 w 2627678"/>
              <a:gd name="connsiteY32" fmla="*/ 681038 h 1191508"/>
              <a:gd name="connsiteX33" fmla="*/ 2613391 w 2627678"/>
              <a:gd name="connsiteY33" fmla="*/ 700088 h 1191508"/>
              <a:gd name="connsiteX34" fmla="*/ 2613391 w 2627678"/>
              <a:gd name="connsiteY34" fmla="*/ 700088 h 1191508"/>
              <a:gd name="connsiteX35" fmla="*/ 2611010 w 2627678"/>
              <a:gd name="connsiteY35" fmla="*/ 719138 h 1191508"/>
              <a:gd name="connsiteX36" fmla="*/ 2611010 w 2627678"/>
              <a:gd name="connsiteY36" fmla="*/ 726281 h 1191508"/>
              <a:gd name="connsiteX37" fmla="*/ 2608628 w 2627678"/>
              <a:gd name="connsiteY37" fmla="*/ 731044 h 1191508"/>
              <a:gd name="connsiteX38" fmla="*/ 2513378 w 2627678"/>
              <a:gd name="connsiteY38" fmla="*/ 762000 h 1191508"/>
              <a:gd name="connsiteX39" fmla="*/ 2375266 w 2627678"/>
              <a:gd name="connsiteY39" fmla="*/ 816769 h 1191508"/>
              <a:gd name="connsiteX40" fmla="*/ 2291922 w 2627678"/>
              <a:gd name="connsiteY40" fmla="*/ 854869 h 1191508"/>
              <a:gd name="connsiteX41" fmla="*/ 2180003 w 2627678"/>
              <a:gd name="connsiteY41" fmla="*/ 907256 h 1191508"/>
              <a:gd name="connsiteX42" fmla="*/ 2118091 w 2627678"/>
              <a:gd name="connsiteY42" fmla="*/ 933450 h 1191508"/>
              <a:gd name="connsiteX43" fmla="*/ 2299066 w 2627678"/>
              <a:gd name="connsiteY43" fmla="*/ 938213 h 1191508"/>
              <a:gd name="connsiteX44" fmla="*/ 2375266 w 2627678"/>
              <a:gd name="connsiteY44" fmla="*/ 935831 h 1191508"/>
              <a:gd name="connsiteX45" fmla="*/ 2449085 w 2627678"/>
              <a:gd name="connsiteY45" fmla="*/ 940594 h 1191508"/>
              <a:gd name="connsiteX46" fmla="*/ 2444322 w 2627678"/>
              <a:gd name="connsiteY46" fmla="*/ 973931 h 1191508"/>
              <a:gd name="connsiteX47" fmla="*/ 2453847 w 2627678"/>
              <a:gd name="connsiteY47" fmla="*/ 978694 h 1191508"/>
              <a:gd name="connsiteX48" fmla="*/ 2508616 w 2627678"/>
              <a:gd name="connsiteY48" fmla="*/ 985838 h 1191508"/>
              <a:gd name="connsiteX49" fmla="*/ 2487185 w 2627678"/>
              <a:gd name="connsiteY49" fmla="*/ 1009650 h 1191508"/>
              <a:gd name="connsiteX50" fmla="*/ 2463372 w 2627678"/>
              <a:gd name="connsiteY50" fmla="*/ 1031081 h 1191508"/>
              <a:gd name="connsiteX51" fmla="*/ 2434797 w 2627678"/>
              <a:gd name="connsiteY51" fmla="*/ 1045369 h 1191508"/>
              <a:gd name="connsiteX52" fmla="*/ 2391935 w 2627678"/>
              <a:gd name="connsiteY52" fmla="*/ 1050131 h 1191508"/>
              <a:gd name="connsiteX53" fmla="*/ 2184766 w 2627678"/>
              <a:gd name="connsiteY53" fmla="*/ 1081088 h 1191508"/>
              <a:gd name="connsiteX54" fmla="*/ 1915685 w 2627678"/>
              <a:gd name="connsiteY54" fmla="*/ 1102519 h 1191508"/>
              <a:gd name="connsiteX55" fmla="*/ 1563260 w 2627678"/>
              <a:gd name="connsiteY55" fmla="*/ 1114425 h 1191508"/>
              <a:gd name="connsiteX56" fmla="*/ 1263222 w 2627678"/>
              <a:gd name="connsiteY56" fmla="*/ 1114425 h 1191508"/>
              <a:gd name="connsiteX57" fmla="*/ 1172047 w 2627678"/>
              <a:gd name="connsiteY57" fmla="*/ 1111012 h 1191508"/>
              <a:gd name="connsiteX58" fmla="*/ 208748 w 2627678"/>
              <a:gd name="connsiteY58" fmla="*/ 1186805 h 1191508"/>
              <a:gd name="connsiteX59" fmla="*/ 5820 w 2627678"/>
              <a:gd name="connsiteY59" fmla="*/ 1169690 h 1191508"/>
              <a:gd name="connsiteX60" fmla="*/ 206304 w 2627678"/>
              <a:gd name="connsiteY60" fmla="*/ 937423 h 1191508"/>
              <a:gd name="connsiteX61" fmla="*/ 203858 w 2627678"/>
              <a:gd name="connsiteY61" fmla="*/ 585355 h 1191508"/>
              <a:gd name="connsiteX62" fmla="*/ 0 w 2627678"/>
              <a:gd name="connsiteY62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20522 w 2627678"/>
              <a:gd name="connsiteY4" fmla="*/ 92869 h 1191508"/>
              <a:gd name="connsiteX5" fmla="*/ 2537191 w 2627678"/>
              <a:gd name="connsiteY5" fmla="*/ 123825 h 1191508"/>
              <a:gd name="connsiteX6" fmla="*/ 2546716 w 2627678"/>
              <a:gd name="connsiteY6" fmla="*/ 135731 h 1191508"/>
              <a:gd name="connsiteX7" fmla="*/ 2572910 w 2627678"/>
              <a:gd name="connsiteY7" fmla="*/ 202406 h 1191508"/>
              <a:gd name="connsiteX8" fmla="*/ 2591960 w 2627678"/>
              <a:gd name="connsiteY8" fmla="*/ 252413 h 1191508"/>
              <a:gd name="connsiteX9" fmla="*/ 2611010 w 2627678"/>
              <a:gd name="connsiteY9" fmla="*/ 345281 h 1191508"/>
              <a:gd name="connsiteX10" fmla="*/ 2611010 w 2627678"/>
              <a:gd name="connsiteY10" fmla="*/ 345281 h 1191508"/>
              <a:gd name="connsiteX11" fmla="*/ 2618153 w 2627678"/>
              <a:gd name="connsiteY11" fmla="*/ 385763 h 1191508"/>
              <a:gd name="connsiteX12" fmla="*/ 2620535 w 2627678"/>
              <a:gd name="connsiteY12" fmla="*/ 411956 h 1191508"/>
              <a:gd name="connsiteX13" fmla="*/ 2622916 w 2627678"/>
              <a:gd name="connsiteY13" fmla="*/ 428625 h 1191508"/>
              <a:gd name="connsiteX14" fmla="*/ 2622916 w 2627678"/>
              <a:gd name="connsiteY14" fmla="*/ 445294 h 1191508"/>
              <a:gd name="connsiteX15" fmla="*/ 2625297 w 2627678"/>
              <a:gd name="connsiteY15" fmla="*/ 457200 h 1191508"/>
              <a:gd name="connsiteX16" fmla="*/ 2625297 w 2627678"/>
              <a:gd name="connsiteY16" fmla="*/ 466725 h 1191508"/>
              <a:gd name="connsiteX17" fmla="*/ 2627678 w 2627678"/>
              <a:gd name="connsiteY17" fmla="*/ 481013 h 1191508"/>
              <a:gd name="connsiteX18" fmla="*/ 2627678 w 2627678"/>
              <a:gd name="connsiteY18" fmla="*/ 495300 h 1191508"/>
              <a:gd name="connsiteX19" fmla="*/ 2627678 w 2627678"/>
              <a:gd name="connsiteY19" fmla="*/ 504825 h 1191508"/>
              <a:gd name="connsiteX20" fmla="*/ 2627678 w 2627678"/>
              <a:gd name="connsiteY20" fmla="*/ 521494 h 1191508"/>
              <a:gd name="connsiteX21" fmla="*/ 2627678 w 2627678"/>
              <a:gd name="connsiteY21" fmla="*/ 542925 h 1191508"/>
              <a:gd name="connsiteX22" fmla="*/ 2627678 w 2627678"/>
              <a:gd name="connsiteY22" fmla="*/ 557213 h 1191508"/>
              <a:gd name="connsiteX23" fmla="*/ 2627678 w 2627678"/>
              <a:gd name="connsiteY23" fmla="*/ 571500 h 1191508"/>
              <a:gd name="connsiteX24" fmla="*/ 2625297 w 2627678"/>
              <a:gd name="connsiteY24" fmla="*/ 585788 h 1191508"/>
              <a:gd name="connsiteX25" fmla="*/ 2625297 w 2627678"/>
              <a:gd name="connsiteY25" fmla="*/ 595313 h 1191508"/>
              <a:gd name="connsiteX26" fmla="*/ 2625297 w 2627678"/>
              <a:gd name="connsiteY26" fmla="*/ 609600 h 1191508"/>
              <a:gd name="connsiteX27" fmla="*/ 2622916 w 2627678"/>
              <a:gd name="connsiteY27" fmla="*/ 631031 h 1191508"/>
              <a:gd name="connsiteX28" fmla="*/ 2622916 w 2627678"/>
              <a:gd name="connsiteY28" fmla="*/ 642938 h 1191508"/>
              <a:gd name="connsiteX29" fmla="*/ 2620535 w 2627678"/>
              <a:gd name="connsiteY29" fmla="*/ 654844 h 1191508"/>
              <a:gd name="connsiteX30" fmla="*/ 2618153 w 2627678"/>
              <a:gd name="connsiteY30" fmla="*/ 666750 h 1191508"/>
              <a:gd name="connsiteX31" fmla="*/ 2618153 w 2627678"/>
              <a:gd name="connsiteY31" fmla="*/ 681038 h 1191508"/>
              <a:gd name="connsiteX32" fmla="*/ 2613391 w 2627678"/>
              <a:gd name="connsiteY32" fmla="*/ 700088 h 1191508"/>
              <a:gd name="connsiteX33" fmla="*/ 2613391 w 2627678"/>
              <a:gd name="connsiteY33" fmla="*/ 700088 h 1191508"/>
              <a:gd name="connsiteX34" fmla="*/ 2611010 w 2627678"/>
              <a:gd name="connsiteY34" fmla="*/ 719138 h 1191508"/>
              <a:gd name="connsiteX35" fmla="*/ 2611010 w 2627678"/>
              <a:gd name="connsiteY35" fmla="*/ 726281 h 1191508"/>
              <a:gd name="connsiteX36" fmla="*/ 2608628 w 2627678"/>
              <a:gd name="connsiteY36" fmla="*/ 731044 h 1191508"/>
              <a:gd name="connsiteX37" fmla="*/ 2513378 w 2627678"/>
              <a:gd name="connsiteY37" fmla="*/ 762000 h 1191508"/>
              <a:gd name="connsiteX38" fmla="*/ 2375266 w 2627678"/>
              <a:gd name="connsiteY38" fmla="*/ 816769 h 1191508"/>
              <a:gd name="connsiteX39" fmla="*/ 2291922 w 2627678"/>
              <a:gd name="connsiteY39" fmla="*/ 854869 h 1191508"/>
              <a:gd name="connsiteX40" fmla="*/ 2180003 w 2627678"/>
              <a:gd name="connsiteY40" fmla="*/ 907256 h 1191508"/>
              <a:gd name="connsiteX41" fmla="*/ 2118091 w 2627678"/>
              <a:gd name="connsiteY41" fmla="*/ 933450 h 1191508"/>
              <a:gd name="connsiteX42" fmla="*/ 2299066 w 2627678"/>
              <a:gd name="connsiteY42" fmla="*/ 938213 h 1191508"/>
              <a:gd name="connsiteX43" fmla="*/ 2375266 w 2627678"/>
              <a:gd name="connsiteY43" fmla="*/ 935831 h 1191508"/>
              <a:gd name="connsiteX44" fmla="*/ 2449085 w 2627678"/>
              <a:gd name="connsiteY44" fmla="*/ 940594 h 1191508"/>
              <a:gd name="connsiteX45" fmla="*/ 2444322 w 2627678"/>
              <a:gd name="connsiteY45" fmla="*/ 973931 h 1191508"/>
              <a:gd name="connsiteX46" fmla="*/ 2453847 w 2627678"/>
              <a:gd name="connsiteY46" fmla="*/ 978694 h 1191508"/>
              <a:gd name="connsiteX47" fmla="*/ 2508616 w 2627678"/>
              <a:gd name="connsiteY47" fmla="*/ 985838 h 1191508"/>
              <a:gd name="connsiteX48" fmla="*/ 2487185 w 2627678"/>
              <a:gd name="connsiteY48" fmla="*/ 1009650 h 1191508"/>
              <a:gd name="connsiteX49" fmla="*/ 2463372 w 2627678"/>
              <a:gd name="connsiteY49" fmla="*/ 1031081 h 1191508"/>
              <a:gd name="connsiteX50" fmla="*/ 2434797 w 2627678"/>
              <a:gd name="connsiteY50" fmla="*/ 1045369 h 1191508"/>
              <a:gd name="connsiteX51" fmla="*/ 2391935 w 2627678"/>
              <a:gd name="connsiteY51" fmla="*/ 1050131 h 1191508"/>
              <a:gd name="connsiteX52" fmla="*/ 2184766 w 2627678"/>
              <a:gd name="connsiteY52" fmla="*/ 1081088 h 1191508"/>
              <a:gd name="connsiteX53" fmla="*/ 1915685 w 2627678"/>
              <a:gd name="connsiteY53" fmla="*/ 1102519 h 1191508"/>
              <a:gd name="connsiteX54" fmla="*/ 1563260 w 2627678"/>
              <a:gd name="connsiteY54" fmla="*/ 1114425 h 1191508"/>
              <a:gd name="connsiteX55" fmla="*/ 1263222 w 2627678"/>
              <a:gd name="connsiteY55" fmla="*/ 1114425 h 1191508"/>
              <a:gd name="connsiteX56" fmla="*/ 1172047 w 2627678"/>
              <a:gd name="connsiteY56" fmla="*/ 1111012 h 1191508"/>
              <a:gd name="connsiteX57" fmla="*/ 208748 w 2627678"/>
              <a:gd name="connsiteY57" fmla="*/ 1186805 h 1191508"/>
              <a:gd name="connsiteX58" fmla="*/ 5820 w 2627678"/>
              <a:gd name="connsiteY58" fmla="*/ 1169690 h 1191508"/>
              <a:gd name="connsiteX59" fmla="*/ 206304 w 2627678"/>
              <a:gd name="connsiteY59" fmla="*/ 937423 h 1191508"/>
              <a:gd name="connsiteX60" fmla="*/ 203858 w 2627678"/>
              <a:gd name="connsiteY60" fmla="*/ 585355 h 1191508"/>
              <a:gd name="connsiteX61" fmla="*/ 0 w 2627678"/>
              <a:gd name="connsiteY61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20522 w 2627678"/>
              <a:gd name="connsiteY4" fmla="*/ 92869 h 1191508"/>
              <a:gd name="connsiteX5" fmla="*/ 2537191 w 2627678"/>
              <a:gd name="connsiteY5" fmla="*/ 123825 h 1191508"/>
              <a:gd name="connsiteX6" fmla="*/ 2572910 w 2627678"/>
              <a:gd name="connsiteY6" fmla="*/ 202406 h 1191508"/>
              <a:gd name="connsiteX7" fmla="*/ 2591960 w 2627678"/>
              <a:gd name="connsiteY7" fmla="*/ 252413 h 1191508"/>
              <a:gd name="connsiteX8" fmla="*/ 2611010 w 2627678"/>
              <a:gd name="connsiteY8" fmla="*/ 345281 h 1191508"/>
              <a:gd name="connsiteX9" fmla="*/ 2611010 w 2627678"/>
              <a:gd name="connsiteY9" fmla="*/ 345281 h 1191508"/>
              <a:gd name="connsiteX10" fmla="*/ 2618153 w 2627678"/>
              <a:gd name="connsiteY10" fmla="*/ 385763 h 1191508"/>
              <a:gd name="connsiteX11" fmla="*/ 2620535 w 2627678"/>
              <a:gd name="connsiteY11" fmla="*/ 411956 h 1191508"/>
              <a:gd name="connsiteX12" fmla="*/ 2622916 w 2627678"/>
              <a:gd name="connsiteY12" fmla="*/ 428625 h 1191508"/>
              <a:gd name="connsiteX13" fmla="*/ 2622916 w 2627678"/>
              <a:gd name="connsiteY13" fmla="*/ 445294 h 1191508"/>
              <a:gd name="connsiteX14" fmla="*/ 2625297 w 2627678"/>
              <a:gd name="connsiteY14" fmla="*/ 457200 h 1191508"/>
              <a:gd name="connsiteX15" fmla="*/ 2625297 w 2627678"/>
              <a:gd name="connsiteY15" fmla="*/ 466725 h 1191508"/>
              <a:gd name="connsiteX16" fmla="*/ 2627678 w 2627678"/>
              <a:gd name="connsiteY16" fmla="*/ 481013 h 1191508"/>
              <a:gd name="connsiteX17" fmla="*/ 2627678 w 2627678"/>
              <a:gd name="connsiteY17" fmla="*/ 495300 h 1191508"/>
              <a:gd name="connsiteX18" fmla="*/ 2627678 w 2627678"/>
              <a:gd name="connsiteY18" fmla="*/ 504825 h 1191508"/>
              <a:gd name="connsiteX19" fmla="*/ 2627678 w 2627678"/>
              <a:gd name="connsiteY19" fmla="*/ 521494 h 1191508"/>
              <a:gd name="connsiteX20" fmla="*/ 2627678 w 2627678"/>
              <a:gd name="connsiteY20" fmla="*/ 542925 h 1191508"/>
              <a:gd name="connsiteX21" fmla="*/ 2627678 w 2627678"/>
              <a:gd name="connsiteY21" fmla="*/ 557213 h 1191508"/>
              <a:gd name="connsiteX22" fmla="*/ 2627678 w 2627678"/>
              <a:gd name="connsiteY22" fmla="*/ 571500 h 1191508"/>
              <a:gd name="connsiteX23" fmla="*/ 2625297 w 2627678"/>
              <a:gd name="connsiteY23" fmla="*/ 585788 h 1191508"/>
              <a:gd name="connsiteX24" fmla="*/ 2625297 w 2627678"/>
              <a:gd name="connsiteY24" fmla="*/ 595313 h 1191508"/>
              <a:gd name="connsiteX25" fmla="*/ 2625297 w 2627678"/>
              <a:gd name="connsiteY25" fmla="*/ 609600 h 1191508"/>
              <a:gd name="connsiteX26" fmla="*/ 2622916 w 2627678"/>
              <a:gd name="connsiteY26" fmla="*/ 631031 h 1191508"/>
              <a:gd name="connsiteX27" fmla="*/ 2622916 w 2627678"/>
              <a:gd name="connsiteY27" fmla="*/ 642938 h 1191508"/>
              <a:gd name="connsiteX28" fmla="*/ 2620535 w 2627678"/>
              <a:gd name="connsiteY28" fmla="*/ 654844 h 1191508"/>
              <a:gd name="connsiteX29" fmla="*/ 2618153 w 2627678"/>
              <a:gd name="connsiteY29" fmla="*/ 666750 h 1191508"/>
              <a:gd name="connsiteX30" fmla="*/ 2618153 w 2627678"/>
              <a:gd name="connsiteY30" fmla="*/ 681038 h 1191508"/>
              <a:gd name="connsiteX31" fmla="*/ 2613391 w 2627678"/>
              <a:gd name="connsiteY31" fmla="*/ 700088 h 1191508"/>
              <a:gd name="connsiteX32" fmla="*/ 2613391 w 2627678"/>
              <a:gd name="connsiteY32" fmla="*/ 700088 h 1191508"/>
              <a:gd name="connsiteX33" fmla="*/ 2611010 w 2627678"/>
              <a:gd name="connsiteY33" fmla="*/ 719138 h 1191508"/>
              <a:gd name="connsiteX34" fmla="*/ 2611010 w 2627678"/>
              <a:gd name="connsiteY34" fmla="*/ 726281 h 1191508"/>
              <a:gd name="connsiteX35" fmla="*/ 2608628 w 2627678"/>
              <a:gd name="connsiteY35" fmla="*/ 731044 h 1191508"/>
              <a:gd name="connsiteX36" fmla="*/ 2513378 w 2627678"/>
              <a:gd name="connsiteY36" fmla="*/ 762000 h 1191508"/>
              <a:gd name="connsiteX37" fmla="*/ 2375266 w 2627678"/>
              <a:gd name="connsiteY37" fmla="*/ 816769 h 1191508"/>
              <a:gd name="connsiteX38" fmla="*/ 2291922 w 2627678"/>
              <a:gd name="connsiteY38" fmla="*/ 854869 h 1191508"/>
              <a:gd name="connsiteX39" fmla="*/ 2180003 w 2627678"/>
              <a:gd name="connsiteY39" fmla="*/ 907256 h 1191508"/>
              <a:gd name="connsiteX40" fmla="*/ 2118091 w 2627678"/>
              <a:gd name="connsiteY40" fmla="*/ 933450 h 1191508"/>
              <a:gd name="connsiteX41" fmla="*/ 2299066 w 2627678"/>
              <a:gd name="connsiteY41" fmla="*/ 938213 h 1191508"/>
              <a:gd name="connsiteX42" fmla="*/ 2375266 w 2627678"/>
              <a:gd name="connsiteY42" fmla="*/ 935831 h 1191508"/>
              <a:gd name="connsiteX43" fmla="*/ 2449085 w 2627678"/>
              <a:gd name="connsiteY43" fmla="*/ 940594 h 1191508"/>
              <a:gd name="connsiteX44" fmla="*/ 2444322 w 2627678"/>
              <a:gd name="connsiteY44" fmla="*/ 973931 h 1191508"/>
              <a:gd name="connsiteX45" fmla="*/ 2453847 w 2627678"/>
              <a:gd name="connsiteY45" fmla="*/ 978694 h 1191508"/>
              <a:gd name="connsiteX46" fmla="*/ 2508616 w 2627678"/>
              <a:gd name="connsiteY46" fmla="*/ 985838 h 1191508"/>
              <a:gd name="connsiteX47" fmla="*/ 2487185 w 2627678"/>
              <a:gd name="connsiteY47" fmla="*/ 1009650 h 1191508"/>
              <a:gd name="connsiteX48" fmla="*/ 2463372 w 2627678"/>
              <a:gd name="connsiteY48" fmla="*/ 1031081 h 1191508"/>
              <a:gd name="connsiteX49" fmla="*/ 2434797 w 2627678"/>
              <a:gd name="connsiteY49" fmla="*/ 1045369 h 1191508"/>
              <a:gd name="connsiteX50" fmla="*/ 2391935 w 2627678"/>
              <a:gd name="connsiteY50" fmla="*/ 1050131 h 1191508"/>
              <a:gd name="connsiteX51" fmla="*/ 2184766 w 2627678"/>
              <a:gd name="connsiteY51" fmla="*/ 1081088 h 1191508"/>
              <a:gd name="connsiteX52" fmla="*/ 1915685 w 2627678"/>
              <a:gd name="connsiteY52" fmla="*/ 1102519 h 1191508"/>
              <a:gd name="connsiteX53" fmla="*/ 1563260 w 2627678"/>
              <a:gd name="connsiteY53" fmla="*/ 1114425 h 1191508"/>
              <a:gd name="connsiteX54" fmla="*/ 1263222 w 2627678"/>
              <a:gd name="connsiteY54" fmla="*/ 1114425 h 1191508"/>
              <a:gd name="connsiteX55" fmla="*/ 1172047 w 2627678"/>
              <a:gd name="connsiteY55" fmla="*/ 1111012 h 1191508"/>
              <a:gd name="connsiteX56" fmla="*/ 208748 w 2627678"/>
              <a:gd name="connsiteY56" fmla="*/ 1186805 h 1191508"/>
              <a:gd name="connsiteX57" fmla="*/ 5820 w 2627678"/>
              <a:gd name="connsiteY57" fmla="*/ 1169690 h 1191508"/>
              <a:gd name="connsiteX58" fmla="*/ 206304 w 2627678"/>
              <a:gd name="connsiteY58" fmla="*/ 937423 h 1191508"/>
              <a:gd name="connsiteX59" fmla="*/ 203858 w 2627678"/>
              <a:gd name="connsiteY59" fmla="*/ 585355 h 1191508"/>
              <a:gd name="connsiteX60" fmla="*/ 0 w 2627678"/>
              <a:gd name="connsiteY60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20522 w 2627678"/>
              <a:gd name="connsiteY4" fmla="*/ 92869 h 1191508"/>
              <a:gd name="connsiteX5" fmla="*/ 2572910 w 2627678"/>
              <a:gd name="connsiteY5" fmla="*/ 202406 h 1191508"/>
              <a:gd name="connsiteX6" fmla="*/ 2591960 w 2627678"/>
              <a:gd name="connsiteY6" fmla="*/ 252413 h 1191508"/>
              <a:gd name="connsiteX7" fmla="*/ 2611010 w 2627678"/>
              <a:gd name="connsiteY7" fmla="*/ 345281 h 1191508"/>
              <a:gd name="connsiteX8" fmla="*/ 2611010 w 2627678"/>
              <a:gd name="connsiteY8" fmla="*/ 345281 h 1191508"/>
              <a:gd name="connsiteX9" fmla="*/ 2618153 w 2627678"/>
              <a:gd name="connsiteY9" fmla="*/ 385763 h 1191508"/>
              <a:gd name="connsiteX10" fmla="*/ 2620535 w 2627678"/>
              <a:gd name="connsiteY10" fmla="*/ 411956 h 1191508"/>
              <a:gd name="connsiteX11" fmla="*/ 2622916 w 2627678"/>
              <a:gd name="connsiteY11" fmla="*/ 428625 h 1191508"/>
              <a:gd name="connsiteX12" fmla="*/ 2622916 w 2627678"/>
              <a:gd name="connsiteY12" fmla="*/ 445294 h 1191508"/>
              <a:gd name="connsiteX13" fmla="*/ 2625297 w 2627678"/>
              <a:gd name="connsiteY13" fmla="*/ 457200 h 1191508"/>
              <a:gd name="connsiteX14" fmla="*/ 2625297 w 2627678"/>
              <a:gd name="connsiteY14" fmla="*/ 466725 h 1191508"/>
              <a:gd name="connsiteX15" fmla="*/ 2627678 w 2627678"/>
              <a:gd name="connsiteY15" fmla="*/ 481013 h 1191508"/>
              <a:gd name="connsiteX16" fmla="*/ 2627678 w 2627678"/>
              <a:gd name="connsiteY16" fmla="*/ 495300 h 1191508"/>
              <a:gd name="connsiteX17" fmla="*/ 2627678 w 2627678"/>
              <a:gd name="connsiteY17" fmla="*/ 504825 h 1191508"/>
              <a:gd name="connsiteX18" fmla="*/ 2627678 w 2627678"/>
              <a:gd name="connsiteY18" fmla="*/ 521494 h 1191508"/>
              <a:gd name="connsiteX19" fmla="*/ 2627678 w 2627678"/>
              <a:gd name="connsiteY19" fmla="*/ 542925 h 1191508"/>
              <a:gd name="connsiteX20" fmla="*/ 2627678 w 2627678"/>
              <a:gd name="connsiteY20" fmla="*/ 557213 h 1191508"/>
              <a:gd name="connsiteX21" fmla="*/ 2627678 w 2627678"/>
              <a:gd name="connsiteY21" fmla="*/ 571500 h 1191508"/>
              <a:gd name="connsiteX22" fmla="*/ 2625297 w 2627678"/>
              <a:gd name="connsiteY22" fmla="*/ 585788 h 1191508"/>
              <a:gd name="connsiteX23" fmla="*/ 2625297 w 2627678"/>
              <a:gd name="connsiteY23" fmla="*/ 595313 h 1191508"/>
              <a:gd name="connsiteX24" fmla="*/ 2625297 w 2627678"/>
              <a:gd name="connsiteY24" fmla="*/ 609600 h 1191508"/>
              <a:gd name="connsiteX25" fmla="*/ 2622916 w 2627678"/>
              <a:gd name="connsiteY25" fmla="*/ 631031 h 1191508"/>
              <a:gd name="connsiteX26" fmla="*/ 2622916 w 2627678"/>
              <a:gd name="connsiteY26" fmla="*/ 642938 h 1191508"/>
              <a:gd name="connsiteX27" fmla="*/ 2620535 w 2627678"/>
              <a:gd name="connsiteY27" fmla="*/ 654844 h 1191508"/>
              <a:gd name="connsiteX28" fmla="*/ 2618153 w 2627678"/>
              <a:gd name="connsiteY28" fmla="*/ 666750 h 1191508"/>
              <a:gd name="connsiteX29" fmla="*/ 2618153 w 2627678"/>
              <a:gd name="connsiteY29" fmla="*/ 681038 h 1191508"/>
              <a:gd name="connsiteX30" fmla="*/ 2613391 w 2627678"/>
              <a:gd name="connsiteY30" fmla="*/ 700088 h 1191508"/>
              <a:gd name="connsiteX31" fmla="*/ 2613391 w 2627678"/>
              <a:gd name="connsiteY31" fmla="*/ 700088 h 1191508"/>
              <a:gd name="connsiteX32" fmla="*/ 2611010 w 2627678"/>
              <a:gd name="connsiteY32" fmla="*/ 719138 h 1191508"/>
              <a:gd name="connsiteX33" fmla="*/ 2611010 w 2627678"/>
              <a:gd name="connsiteY33" fmla="*/ 726281 h 1191508"/>
              <a:gd name="connsiteX34" fmla="*/ 2608628 w 2627678"/>
              <a:gd name="connsiteY34" fmla="*/ 731044 h 1191508"/>
              <a:gd name="connsiteX35" fmla="*/ 2513378 w 2627678"/>
              <a:gd name="connsiteY35" fmla="*/ 762000 h 1191508"/>
              <a:gd name="connsiteX36" fmla="*/ 2375266 w 2627678"/>
              <a:gd name="connsiteY36" fmla="*/ 816769 h 1191508"/>
              <a:gd name="connsiteX37" fmla="*/ 2291922 w 2627678"/>
              <a:gd name="connsiteY37" fmla="*/ 854869 h 1191508"/>
              <a:gd name="connsiteX38" fmla="*/ 2180003 w 2627678"/>
              <a:gd name="connsiteY38" fmla="*/ 907256 h 1191508"/>
              <a:gd name="connsiteX39" fmla="*/ 2118091 w 2627678"/>
              <a:gd name="connsiteY39" fmla="*/ 933450 h 1191508"/>
              <a:gd name="connsiteX40" fmla="*/ 2299066 w 2627678"/>
              <a:gd name="connsiteY40" fmla="*/ 938213 h 1191508"/>
              <a:gd name="connsiteX41" fmla="*/ 2375266 w 2627678"/>
              <a:gd name="connsiteY41" fmla="*/ 935831 h 1191508"/>
              <a:gd name="connsiteX42" fmla="*/ 2449085 w 2627678"/>
              <a:gd name="connsiteY42" fmla="*/ 940594 h 1191508"/>
              <a:gd name="connsiteX43" fmla="*/ 2444322 w 2627678"/>
              <a:gd name="connsiteY43" fmla="*/ 973931 h 1191508"/>
              <a:gd name="connsiteX44" fmla="*/ 2453847 w 2627678"/>
              <a:gd name="connsiteY44" fmla="*/ 978694 h 1191508"/>
              <a:gd name="connsiteX45" fmla="*/ 2508616 w 2627678"/>
              <a:gd name="connsiteY45" fmla="*/ 985838 h 1191508"/>
              <a:gd name="connsiteX46" fmla="*/ 2487185 w 2627678"/>
              <a:gd name="connsiteY46" fmla="*/ 1009650 h 1191508"/>
              <a:gd name="connsiteX47" fmla="*/ 2463372 w 2627678"/>
              <a:gd name="connsiteY47" fmla="*/ 1031081 h 1191508"/>
              <a:gd name="connsiteX48" fmla="*/ 2434797 w 2627678"/>
              <a:gd name="connsiteY48" fmla="*/ 1045369 h 1191508"/>
              <a:gd name="connsiteX49" fmla="*/ 2391935 w 2627678"/>
              <a:gd name="connsiteY49" fmla="*/ 1050131 h 1191508"/>
              <a:gd name="connsiteX50" fmla="*/ 2184766 w 2627678"/>
              <a:gd name="connsiteY50" fmla="*/ 1081088 h 1191508"/>
              <a:gd name="connsiteX51" fmla="*/ 1915685 w 2627678"/>
              <a:gd name="connsiteY51" fmla="*/ 1102519 h 1191508"/>
              <a:gd name="connsiteX52" fmla="*/ 1563260 w 2627678"/>
              <a:gd name="connsiteY52" fmla="*/ 1114425 h 1191508"/>
              <a:gd name="connsiteX53" fmla="*/ 1263222 w 2627678"/>
              <a:gd name="connsiteY53" fmla="*/ 1114425 h 1191508"/>
              <a:gd name="connsiteX54" fmla="*/ 1172047 w 2627678"/>
              <a:gd name="connsiteY54" fmla="*/ 1111012 h 1191508"/>
              <a:gd name="connsiteX55" fmla="*/ 208748 w 2627678"/>
              <a:gd name="connsiteY55" fmla="*/ 1186805 h 1191508"/>
              <a:gd name="connsiteX56" fmla="*/ 5820 w 2627678"/>
              <a:gd name="connsiteY56" fmla="*/ 1169690 h 1191508"/>
              <a:gd name="connsiteX57" fmla="*/ 206304 w 2627678"/>
              <a:gd name="connsiteY57" fmla="*/ 937423 h 1191508"/>
              <a:gd name="connsiteX58" fmla="*/ 203858 w 2627678"/>
              <a:gd name="connsiteY58" fmla="*/ 585355 h 1191508"/>
              <a:gd name="connsiteX59" fmla="*/ 0 w 2627678"/>
              <a:gd name="connsiteY59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11010 w 2627678"/>
              <a:gd name="connsiteY7" fmla="*/ 345281 h 1191508"/>
              <a:gd name="connsiteX8" fmla="*/ 2618153 w 2627678"/>
              <a:gd name="connsiteY8" fmla="*/ 385763 h 1191508"/>
              <a:gd name="connsiteX9" fmla="*/ 2620535 w 2627678"/>
              <a:gd name="connsiteY9" fmla="*/ 411956 h 1191508"/>
              <a:gd name="connsiteX10" fmla="*/ 2622916 w 2627678"/>
              <a:gd name="connsiteY10" fmla="*/ 428625 h 1191508"/>
              <a:gd name="connsiteX11" fmla="*/ 2622916 w 2627678"/>
              <a:gd name="connsiteY11" fmla="*/ 445294 h 1191508"/>
              <a:gd name="connsiteX12" fmla="*/ 2625297 w 2627678"/>
              <a:gd name="connsiteY12" fmla="*/ 457200 h 1191508"/>
              <a:gd name="connsiteX13" fmla="*/ 2625297 w 2627678"/>
              <a:gd name="connsiteY13" fmla="*/ 466725 h 1191508"/>
              <a:gd name="connsiteX14" fmla="*/ 2627678 w 2627678"/>
              <a:gd name="connsiteY14" fmla="*/ 481013 h 1191508"/>
              <a:gd name="connsiteX15" fmla="*/ 2627678 w 2627678"/>
              <a:gd name="connsiteY15" fmla="*/ 495300 h 1191508"/>
              <a:gd name="connsiteX16" fmla="*/ 2627678 w 2627678"/>
              <a:gd name="connsiteY16" fmla="*/ 504825 h 1191508"/>
              <a:gd name="connsiteX17" fmla="*/ 2627678 w 2627678"/>
              <a:gd name="connsiteY17" fmla="*/ 521494 h 1191508"/>
              <a:gd name="connsiteX18" fmla="*/ 2627678 w 2627678"/>
              <a:gd name="connsiteY18" fmla="*/ 542925 h 1191508"/>
              <a:gd name="connsiteX19" fmla="*/ 2627678 w 2627678"/>
              <a:gd name="connsiteY19" fmla="*/ 557213 h 1191508"/>
              <a:gd name="connsiteX20" fmla="*/ 2627678 w 2627678"/>
              <a:gd name="connsiteY20" fmla="*/ 571500 h 1191508"/>
              <a:gd name="connsiteX21" fmla="*/ 2625297 w 2627678"/>
              <a:gd name="connsiteY21" fmla="*/ 585788 h 1191508"/>
              <a:gd name="connsiteX22" fmla="*/ 2625297 w 2627678"/>
              <a:gd name="connsiteY22" fmla="*/ 595313 h 1191508"/>
              <a:gd name="connsiteX23" fmla="*/ 2625297 w 2627678"/>
              <a:gd name="connsiteY23" fmla="*/ 609600 h 1191508"/>
              <a:gd name="connsiteX24" fmla="*/ 2622916 w 2627678"/>
              <a:gd name="connsiteY24" fmla="*/ 631031 h 1191508"/>
              <a:gd name="connsiteX25" fmla="*/ 2622916 w 2627678"/>
              <a:gd name="connsiteY25" fmla="*/ 642938 h 1191508"/>
              <a:gd name="connsiteX26" fmla="*/ 2620535 w 2627678"/>
              <a:gd name="connsiteY26" fmla="*/ 654844 h 1191508"/>
              <a:gd name="connsiteX27" fmla="*/ 2618153 w 2627678"/>
              <a:gd name="connsiteY27" fmla="*/ 666750 h 1191508"/>
              <a:gd name="connsiteX28" fmla="*/ 2618153 w 2627678"/>
              <a:gd name="connsiteY28" fmla="*/ 681038 h 1191508"/>
              <a:gd name="connsiteX29" fmla="*/ 2613391 w 2627678"/>
              <a:gd name="connsiteY29" fmla="*/ 700088 h 1191508"/>
              <a:gd name="connsiteX30" fmla="*/ 2613391 w 2627678"/>
              <a:gd name="connsiteY30" fmla="*/ 700088 h 1191508"/>
              <a:gd name="connsiteX31" fmla="*/ 2611010 w 2627678"/>
              <a:gd name="connsiteY31" fmla="*/ 719138 h 1191508"/>
              <a:gd name="connsiteX32" fmla="*/ 2611010 w 2627678"/>
              <a:gd name="connsiteY32" fmla="*/ 726281 h 1191508"/>
              <a:gd name="connsiteX33" fmla="*/ 2608628 w 2627678"/>
              <a:gd name="connsiteY33" fmla="*/ 731044 h 1191508"/>
              <a:gd name="connsiteX34" fmla="*/ 2513378 w 2627678"/>
              <a:gd name="connsiteY34" fmla="*/ 762000 h 1191508"/>
              <a:gd name="connsiteX35" fmla="*/ 2375266 w 2627678"/>
              <a:gd name="connsiteY35" fmla="*/ 816769 h 1191508"/>
              <a:gd name="connsiteX36" fmla="*/ 2291922 w 2627678"/>
              <a:gd name="connsiteY36" fmla="*/ 854869 h 1191508"/>
              <a:gd name="connsiteX37" fmla="*/ 2180003 w 2627678"/>
              <a:gd name="connsiteY37" fmla="*/ 907256 h 1191508"/>
              <a:gd name="connsiteX38" fmla="*/ 2118091 w 2627678"/>
              <a:gd name="connsiteY38" fmla="*/ 933450 h 1191508"/>
              <a:gd name="connsiteX39" fmla="*/ 2299066 w 2627678"/>
              <a:gd name="connsiteY39" fmla="*/ 938213 h 1191508"/>
              <a:gd name="connsiteX40" fmla="*/ 2375266 w 2627678"/>
              <a:gd name="connsiteY40" fmla="*/ 935831 h 1191508"/>
              <a:gd name="connsiteX41" fmla="*/ 2449085 w 2627678"/>
              <a:gd name="connsiteY41" fmla="*/ 940594 h 1191508"/>
              <a:gd name="connsiteX42" fmla="*/ 2444322 w 2627678"/>
              <a:gd name="connsiteY42" fmla="*/ 973931 h 1191508"/>
              <a:gd name="connsiteX43" fmla="*/ 2453847 w 2627678"/>
              <a:gd name="connsiteY43" fmla="*/ 978694 h 1191508"/>
              <a:gd name="connsiteX44" fmla="*/ 2508616 w 2627678"/>
              <a:gd name="connsiteY44" fmla="*/ 985838 h 1191508"/>
              <a:gd name="connsiteX45" fmla="*/ 2487185 w 2627678"/>
              <a:gd name="connsiteY45" fmla="*/ 1009650 h 1191508"/>
              <a:gd name="connsiteX46" fmla="*/ 2463372 w 2627678"/>
              <a:gd name="connsiteY46" fmla="*/ 1031081 h 1191508"/>
              <a:gd name="connsiteX47" fmla="*/ 2434797 w 2627678"/>
              <a:gd name="connsiteY47" fmla="*/ 1045369 h 1191508"/>
              <a:gd name="connsiteX48" fmla="*/ 2391935 w 2627678"/>
              <a:gd name="connsiteY48" fmla="*/ 1050131 h 1191508"/>
              <a:gd name="connsiteX49" fmla="*/ 2184766 w 2627678"/>
              <a:gd name="connsiteY49" fmla="*/ 1081088 h 1191508"/>
              <a:gd name="connsiteX50" fmla="*/ 1915685 w 2627678"/>
              <a:gd name="connsiteY50" fmla="*/ 1102519 h 1191508"/>
              <a:gd name="connsiteX51" fmla="*/ 1563260 w 2627678"/>
              <a:gd name="connsiteY51" fmla="*/ 1114425 h 1191508"/>
              <a:gd name="connsiteX52" fmla="*/ 1263222 w 2627678"/>
              <a:gd name="connsiteY52" fmla="*/ 1114425 h 1191508"/>
              <a:gd name="connsiteX53" fmla="*/ 1172047 w 2627678"/>
              <a:gd name="connsiteY53" fmla="*/ 1111012 h 1191508"/>
              <a:gd name="connsiteX54" fmla="*/ 208748 w 2627678"/>
              <a:gd name="connsiteY54" fmla="*/ 1186805 h 1191508"/>
              <a:gd name="connsiteX55" fmla="*/ 5820 w 2627678"/>
              <a:gd name="connsiteY55" fmla="*/ 1169690 h 1191508"/>
              <a:gd name="connsiteX56" fmla="*/ 206304 w 2627678"/>
              <a:gd name="connsiteY56" fmla="*/ 937423 h 1191508"/>
              <a:gd name="connsiteX57" fmla="*/ 203858 w 2627678"/>
              <a:gd name="connsiteY57" fmla="*/ 585355 h 1191508"/>
              <a:gd name="connsiteX58" fmla="*/ 0 w 2627678"/>
              <a:gd name="connsiteY58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18153 w 2627678"/>
              <a:gd name="connsiteY7" fmla="*/ 385763 h 1191508"/>
              <a:gd name="connsiteX8" fmla="*/ 2620535 w 2627678"/>
              <a:gd name="connsiteY8" fmla="*/ 411956 h 1191508"/>
              <a:gd name="connsiteX9" fmla="*/ 2622916 w 2627678"/>
              <a:gd name="connsiteY9" fmla="*/ 428625 h 1191508"/>
              <a:gd name="connsiteX10" fmla="*/ 2622916 w 2627678"/>
              <a:gd name="connsiteY10" fmla="*/ 445294 h 1191508"/>
              <a:gd name="connsiteX11" fmla="*/ 2625297 w 2627678"/>
              <a:gd name="connsiteY11" fmla="*/ 457200 h 1191508"/>
              <a:gd name="connsiteX12" fmla="*/ 2625297 w 2627678"/>
              <a:gd name="connsiteY12" fmla="*/ 466725 h 1191508"/>
              <a:gd name="connsiteX13" fmla="*/ 2627678 w 2627678"/>
              <a:gd name="connsiteY13" fmla="*/ 481013 h 1191508"/>
              <a:gd name="connsiteX14" fmla="*/ 2627678 w 2627678"/>
              <a:gd name="connsiteY14" fmla="*/ 495300 h 1191508"/>
              <a:gd name="connsiteX15" fmla="*/ 2627678 w 2627678"/>
              <a:gd name="connsiteY15" fmla="*/ 504825 h 1191508"/>
              <a:gd name="connsiteX16" fmla="*/ 2627678 w 2627678"/>
              <a:gd name="connsiteY16" fmla="*/ 521494 h 1191508"/>
              <a:gd name="connsiteX17" fmla="*/ 2627678 w 2627678"/>
              <a:gd name="connsiteY17" fmla="*/ 542925 h 1191508"/>
              <a:gd name="connsiteX18" fmla="*/ 2627678 w 2627678"/>
              <a:gd name="connsiteY18" fmla="*/ 557213 h 1191508"/>
              <a:gd name="connsiteX19" fmla="*/ 2627678 w 2627678"/>
              <a:gd name="connsiteY19" fmla="*/ 571500 h 1191508"/>
              <a:gd name="connsiteX20" fmla="*/ 2625297 w 2627678"/>
              <a:gd name="connsiteY20" fmla="*/ 585788 h 1191508"/>
              <a:gd name="connsiteX21" fmla="*/ 2625297 w 2627678"/>
              <a:gd name="connsiteY21" fmla="*/ 595313 h 1191508"/>
              <a:gd name="connsiteX22" fmla="*/ 2625297 w 2627678"/>
              <a:gd name="connsiteY22" fmla="*/ 609600 h 1191508"/>
              <a:gd name="connsiteX23" fmla="*/ 2622916 w 2627678"/>
              <a:gd name="connsiteY23" fmla="*/ 631031 h 1191508"/>
              <a:gd name="connsiteX24" fmla="*/ 2622916 w 2627678"/>
              <a:gd name="connsiteY24" fmla="*/ 642938 h 1191508"/>
              <a:gd name="connsiteX25" fmla="*/ 2620535 w 2627678"/>
              <a:gd name="connsiteY25" fmla="*/ 654844 h 1191508"/>
              <a:gd name="connsiteX26" fmla="*/ 2618153 w 2627678"/>
              <a:gd name="connsiteY26" fmla="*/ 666750 h 1191508"/>
              <a:gd name="connsiteX27" fmla="*/ 2618153 w 2627678"/>
              <a:gd name="connsiteY27" fmla="*/ 681038 h 1191508"/>
              <a:gd name="connsiteX28" fmla="*/ 2613391 w 2627678"/>
              <a:gd name="connsiteY28" fmla="*/ 700088 h 1191508"/>
              <a:gd name="connsiteX29" fmla="*/ 2613391 w 2627678"/>
              <a:gd name="connsiteY29" fmla="*/ 700088 h 1191508"/>
              <a:gd name="connsiteX30" fmla="*/ 2611010 w 2627678"/>
              <a:gd name="connsiteY30" fmla="*/ 719138 h 1191508"/>
              <a:gd name="connsiteX31" fmla="*/ 2611010 w 2627678"/>
              <a:gd name="connsiteY31" fmla="*/ 726281 h 1191508"/>
              <a:gd name="connsiteX32" fmla="*/ 2608628 w 2627678"/>
              <a:gd name="connsiteY32" fmla="*/ 731044 h 1191508"/>
              <a:gd name="connsiteX33" fmla="*/ 2513378 w 2627678"/>
              <a:gd name="connsiteY33" fmla="*/ 762000 h 1191508"/>
              <a:gd name="connsiteX34" fmla="*/ 2375266 w 2627678"/>
              <a:gd name="connsiteY34" fmla="*/ 816769 h 1191508"/>
              <a:gd name="connsiteX35" fmla="*/ 2291922 w 2627678"/>
              <a:gd name="connsiteY35" fmla="*/ 854869 h 1191508"/>
              <a:gd name="connsiteX36" fmla="*/ 2180003 w 2627678"/>
              <a:gd name="connsiteY36" fmla="*/ 907256 h 1191508"/>
              <a:gd name="connsiteX37" fmla="*/ 2118091 w 2627678"/>
              <a:gd name="connsiteY37" fmla="*/ 933450 h 1191508"/>
              <a:gd name="connsiteX38" fmla="*/ 2299066 w 2627678"/>
              <a:gd name="connsiteY38" fmla="*/ 938213 h 1191508"/>
              <a:gd name="connsiteX39" fmla="*/ 2375266 w 2627678"/>
              <a:gd name="connsiteY39" fmla="*/ 935831 h 1191508"/>
              <a:gd name="connsiteX40" fmla="*/ 2449085 w 2627678"/>
              <a:gd name="connsiteY40" fmla="*/ 940594 h 1191508"/>
              <a:gd name="connsiteX41" fmla="*/ 2444322 w 2627678"/>
              <a:gd name="connsiteY41" fmla="*/ 973931 h 1191508"/>
              <a:gd name="connsiteX42" fmla="*/ 2453847 w 2627678"/>
              <a:gd name="connsiteY42" fmla="*/ 978694 h 1191508"/>
              <a:gd name="connsiteX43" fmla="*/ 2508616 w 2627678"/>
              <a:gd name="connsiteY43" fmla="*/ 985838 h 1191508"/>
              <a:gd name="connsiteX44" fmla="*/ 2487185 w 2627678"/>
              <a:gd name="connsiteY44" fmla="*/ 1009650 h 1191508"/>
              <a:gd name="connsiteX45" fmla="*/ 2463372 w 2627678"/>
              <a:gd name="connsiteY45" fmla="*/ 1031081 h 1191508"/>
              <a:gd name="connsiteX46" fmla="*/ 2434797 w 2627678"/>
              <a:gd name="connsiteY46" fmla="*/ 1045369 h 1191508"/>
              <a:gd name="connsiteX47" fmla="*/ 2391935 w 2627678"/>
              <a:gd name="connsiteY47" fmla="*/ 1050131 h 1191508"/>
              <a:gd name="connsiteX48" fmla="*/ 2184766 w 2627678"/>
              <a:gd name="connsiteY48" fmla="*/ 1081088 h 1191508"/>
              <a:gd name="connsiteX49" fmla="*/ 1915685 w 2627678"/>
              <a:gd name="connsiteY49" fmla="*/ 1102519 h 1191508"/>
              <a:gd name="connsiteX50" fmla="*/ 1563260 w 2627678"/>
              <a:gd name="connsiteY50" fmla="*/ 1114425 h 1191508"/>
              <a:gd name="connsiteX51" fmla="*/ 1263222 w 2627678"/>
              <a:gd name="connsiteY51" fmla="*/ 1114425 h 1191508"/>
              <a:gd name="connsiteX52" fmla="*/ 1172047 w 2627678"/>
              <a:gd name="connsiteY52" fmla="*/ 1111012 h 1191508"/>
              <a:gd name="connsiteX53" fmla="*/ 208748 w 2627678"/>
              <a:gd name="connsiteY53" fmla="*/ 1186805 h 1191508"/>
              <a:gd name="connsiteX54" fmla="*/ 5820 w 2627678"/>
              <a:gd name="connsiteY54" fmla="*/ 1169690 h 1191508"/>
              <a:gd name="connsiteX55" fmla="*/ 206304 w 2627678"/>
              <a:gd name="connsiteY55" fmla="*/ 937423 h 1191508"/>
              <a:gd name="connsiteX56" fmla="*/ 203858 w 2627678"/>
              <a:gd name="connsiteY56" fmla="*/ 585355 h 1191508"/>
              <a:gd name="connsiteX57" fmla="*/ 0 w 2627678"/>
              <a:gd name="connsiteY5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2916 w 2627678"/>
              <a:gd name="connsiteY8" fmla="*/ 428625 h 1191508"/>
              <a:gd name="connsiteX9" fmla="*/ 2622916 w 2627678"/>
              <a:gd name="connsiteY9" fmla="*/ 445294 h 1191508"/>
              <a:gd name="connsiteX10" fmla="*/ 2625297 w 2627678"/>
              <a:gd name="connsiteY10" fmla="*/ 457200 h 1191508"/>
              <a:gd name="connsiteX11" fmla="*/ 2625297 w 2627678"/>
              <a:gd name="connsiteY11" fmla="*/ 466725 h 1191508"/>
              <a:gd name="connsiteX12" fmla="*/ 2627678 w 2627678"/>
              <a:gd name="connsiteY12" fmla="*/ 481013 h 1191508"/>
              <a:gd name="connsiteX13" fmla="*/ 2627678 w 2627678"/>
              <a:gd name="connsiteY13" fmla="*/ 495300 h 1191508"/>
              <a:gd name="connsiteX14" fmla="*/ 2627678 w 2627678"/>
              <a:gd name="connsiteY14" fmla="*/ 504825 h 1191508"/>
              <a:gd name="connsiteX15" fmla="*/ 2627678 w 2627678"/>
              <a:gd name="connsiteY15" fmla="*/ 521494 h 1191508"/>
              <a:gd name="connsiteX16" fmla="*/ 2627678 w 2627678"/>
              <a:gd name="connsiteY16" fmla="*/ 542925 h 1191508"/>
              <a:gd name="connsiteX17" fmla="*/ 2627678 w 2627678"/>
              <a:gd name="connsiteY17" fmla="*/ 557213 h 1191508"/>
              <a:gd name="connsiteX18" fmla="*/ 2627678 w 2627678"/>
              <a:gd name="connsiteY18" fmla="*/ 571500 h 1191508"/>
              <a:gd name="connsiteX19" fmla="*/ 2625297 w 2627678"/>
              <a:gd name="connsiteY19" fmla="*/ 585788 h 1191508"/>
              <a:gd name="connsiteX20" fmla="*/ 2625297 w 2627678"/>
              <a:gd name="connsiteY20" fmla="*/ 595313 h 1191508"/>
              <a:gd name="connsiteX21" fmla="*/ 2625297 w 2627678"/>
              <a:gd name="connsiteY21" fmla="*/ 609600 h 1191508"/>
              <a:gd name="connsiteX22" fmla="*/ 2622916 w 2627678"/>
              <a:gd name="connsiteY22" fmla="*/ 631031 h 1191508"/>
              <a:gd name="connsiteX23" fmla="*/ 2622916 w 2627678"/>
              <a:gd name="connsiteY23" fmla="*/ 642938 h 1191508"/>
              <a:gd name="connsiteX24" fmla="*/ 2620535 w 2627678"/>
              <a:gd name="connsiteY24" fmla="*/ 654844 h 1191508"/>
              <a:gd name="connsiteX25" fmla="*/ 2618153 w 2627678"/>
              <a:gd name="connsiteY25" fmla="*/ 666750 h 1191508"/>
              <a:gd name="connsiteX26" fmla="*/ 2618153 w 2627678"/>
              <a:gd name="connsiteY26" fmla="*/ 681038 h 1191508"/>
              <a:gd name="connsiteX27" fmla="*/ 2613391 w 2627678"/>
              <a:gd name="connsiteY27" fmla="*/ 700088 h 1191508"/>
              <a:gd name="connsiteX28" fmla="*/ 2613391 w 2627678"/>
              <a:gd name="connsiteY28" fmla="*/ 700088 h 1191508"/>
              <a:gd name="connsiteX29" fmla="*/ 2611010 w 2627678"/>
              <a:gd name="connsiteY29" fmla="*/ 719138 h 1191508"/>
              <a:gd name="connsiteX30" fmla="*/ 2611010 w 2627678"/>
              <a:gd name="connsiteY30" fmla="*/ 726281 h 1191508"/>
              <a:gd name="connsiteX31" fmla="*/ 2608628 w 2627678"/>
              <a:gd name="connsiteY31" fmla="*/ 731044 h 1191508"/>
              <a:gd name="connsiteX32" fmla="*/ 2513378 w 2627678"/>
              <a:gd name="connsiteY32" fmla="*/ 762000 h 1191508"/>
              <a:gd name="connsiteX33" fmla="*/ 2375266 w 2627678"/>
              <a:gd name="connsiteY33" fmla="*/ 816769 h 1191508"/>
              <a:gd name="connsiteX34" fmla="*/ 2291922 w 2627678"/>
              <a:gd name="connsiteY34" fmla="*/ 854869 h 1191508"/>
              <a:gd name="connsiteX35" fmla="*/ 2180003 w 2627678"/>
              <a:gd name="connsiteY35" fmla="*/ 907256 h 1191508"/>
              <a:gd name="connsiteX36" fmla="*/ 2118091 w 2627678"/>
              <a:gd name="connsiteY36" fmla="*/ 933450 h 1191508"/>
              <a:gd name="connsiteX37" fmla="*/ 2299066 w 2627678"/>
              <a:gd name="connsiteY37" fmla="*/ 938213 h 1191508"/>
              <a:gd name="connsiteX38" fmla="*/ 2375266 w 2627678"/>
              <a:gd name="connsiteY38" fmla="*/ 935831 h 1191508"/>
              <a:gd name="connsiteX39" fmla="*/ 2449085 w 2627678"/>
              <a:gd name="connsiteY39" fmla="*/ 940594 h 1191508"/>
              <a:gd name="connsiteX40" fmla="*/ 2444322 w 2627678"/>
              <a:gd name="connsiteY40" fmla="*/ 973931 h 1191508"/>
              <a:gd name="connsiteX41" fmla="*/ 2453847 w 2627678"/>
              <a:gd name="connsiteY41" fmla="*/ 978694 h 1191508"/>
              <a:gd name="connsiteX42" fmla="*/ 2508616 w 2627678"/>
              <a:gd name="connsiteY42" fmla="*/ 985838 h 1191508"/>
              <a:gd name="connsiteX43" fmla="*/ 2487185 w 2627678"/>
              <a:gd name="connsiteY43" fmla="*/ 1009650 h 1191508"/>
              <a:gd name="connsiteX44" fmla="*/ 2463372 w 2627678"/>
              <a:gd name="connsiteY44" fmla="*/ 1031081 h 1191508"/>
              <a:gd name="connsiteX45" fmla="*/ 2434797 w 2627678"/>
              <a:gd name="connsiteY45" fmla="*/ 1045369 h 1191508"/>
              <a:gd name="connsiteX46" fmla="*/ 2391935 w 2627678"/>
              <a:gd name="connsiteY46" fmla="*/ 1050131 h 1191508"/>
              <a:gd name="connsiteX47" fmla="*/ 2184766 w 2627678"/>
              <a:gd name="connsiteY47" fmla="*/ 1081088 h 1191508"/>
              <a:gd name="connsiteX48" fmla="*/ 1915685 w 2627678"/>
              <a:gd name="connsiteY48" fmla="*/ 1102519 h 1191508"/>
              <a:gd name="connsiteX49" fmla="*/ 1563260 w 2627678"/>
              <a:gd name="connsiteY49" fmla="*/ 1114425 h 1191508"/>
              <a:gd name="connsiteX50" fmla="*/ 1263222 w 2627678"/>
              <a:gd name="connsiteY50" fmla="*/ 1114425 h 1191508"/>
              <a:gd name="connsiteX51" fmla="*/ 1172047 w 2627678"/>
              <a:gd name="connsiteY51" fmla="*/ 1111012 h 1191508"/>
              <a:gd name="connsiteX52" fmla="*/ 208748 w 2627678"/>
              <a:gd name="connsiteY52" fmla="*/ 1186805 h 1191508"/>
              <a:gd name="connsiteX53" fmla="*/ 5820 w 2627678"/>
              <a:gd name="connsiteY53" fmla="*/ 1169690 h 1191508"/>
              <a:gd name="connsiteX54" fmla="*/ 206304 w 2627678"/>
              <a:gd name="connsiteY54" fmla="*/ 937423 h 1191508"/>
              <a:gd name="connsiteX55" fmla="*/ 203858 w 2627678"/>
              <a:gd name="connsiteY55" fmla="*/ 585355 h 1191508"/>
              <a:gd name="connsiteX56" fmla="*/ 0 w 2627678"/>
              <a:gd name="connsiteY5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2916 w 2627678"/>
              <a:gd name="connsiteY8" fmla="*/ 428625 h 1191508"/>
              <a:gd name="connsiteX9" fmla="*/ 2625297 w 2627678"/>
              <a:gd name="connsiteY9" fmla="*/ 457200 h 1191508"/>
              <a:gd name="connsiteX10" fmla="*/ 2625297 w 2627678"/>
              <a:gd name="connsiteY10" fmla="*/ 466725 h 1191508"/>
              <a:gd name="connsiteX11" fmla="*/ 2627678 w 2627678"/>
              <a:gd name="connsiteY11" fmla="*/ 481013 h 1191508"/>
              <a:gd name="connsiteX12" fmla="*/ 2627678 w 2627678"/>
              <a:gd name="connsiteY12" fmla="*/ 495300 h 1191508"/>
              <a:gd name="connsiteX13" fmla="*/ 2627678 w 2627678"/>
              <a:gd name="connsiteY13" fmla="*/ 504825 h 1191508"/>
              <a:gd name="connsiteX14" fmla="*/ 2627678 w 2627678"/>
              <a:gd name="connsiteY14" fmla="*/ 521494 h 1191508"/>
              <a:gd name="connsiteX15" fmla="*/ 2627678 w 2627678"/>
              <a:gd name="connsiteY15" fmla="*/ 542925 h 1191508"/>
              <a:gd name="connsiteX16" fmla="*/ 2627678 w 2627678"/>
              <a:gd name="connsiteY16" fmla="*/ 557213 h 1191508"/>
              <a:gd name="connsiteX17" fmla="*/ 2627678 w 2627678"/>
              <a:gd name="connsiteY17" fmla="*/ 571500 h 1191508"/>
              <a:gd name="connsiteX18" fmla="*/ 2625297 w 2627678"/>
              <a:gd name="connsiteY18" fmla="*/ 585788 h 1191508"/>
              <a:gd name="connsiteX19" fmla="*/ 2625297 w 2627678"/>
              <a:gd name="connsiteY19" fmla="*/ 595313 h 1191508"/>
              <a:gd name="connsiteX20" fmla="*/ 2625297 w 2627678"/>
              <a:gd name="connsiteY20" fmla="*/ 609600 h 1191508"/>
              <a:gd name="connsiteX21" fmla="*/ 2622916 w 2627678"/>
              <a:gd name="connsiteY21" fmla="*/ 631031 h 1191508"/>
              <a:gd name="connsiteX22" fmla="*/ 2622916 w 2627678"/>
              <a:gd name="connsiteY22" fmla="*/ 642938 h 1191508"/>
              <a:gd name="connsiteX23" fmla="*/ 2620535 w 2627678"/>
              <a:gd name="connsiteY23" fmla="*/ 654844 h 1191508"/>
              <a:gd name="connsiteX24" fmla="*/ 2618153 w 2627678"/>
              <a:gd name="connsiteY24" fmla="*/ 666750 h 1191508"/>
              <a:gd name="connsiteX25" fmla="*/ 2618153 w 2627678"/>
              <a:gd name="connsiteY25" fmla="*/ 681038 h 1191508"/>
              <a:gd name="connsiteX26" fmla="*/ 2613391 w 2627678"/>
              <a:gd name="connsiteY26" fmla="*/ 700088 h 1191508"/>
              <a:gd name="connsiteX27" fmla="*/ 2613391 w 2627678"/>
              <a:gd name="connsiteY27" fmla="*/ 700088 h 1191508"/>
              <a:gd name="connsiteX28" fmla="*/ 2611010 w 2627678"/>
              <a:gd name="connsiteY28" fmla="*/ 719138 h 1191508"/>
              <a:gd name="connsiteX29" fmla="*/ 2611010 w 2627678"/>
              <a:gd name="connsiteY29" fmla="*/ 726281 h 1191508"/>
              <a:gd name="connsiteX30" fmla="*/ 2608628 w 2627678"/>
              <a:gd name="connsiteY30" fmla="*/ 731044 h 1191508"/>
              <a:gd name="connsiteX31" fmla="*/ 2513378 w 2627678"/>
              <a:gd name="connsiteY31" fmla="*/ 762000 h 1191508"/>
              <a:gd name="connsiteX32" fmla="*/ 2375266 w 2627678"/>
              <a:gd name="connsiteY32" fmla="*/ 816769 h 1191508"/>
              <a:gd name="connsiteX33" fmla="*/ 2291922 w 2627678"/>
              <a:gd name="connsiteY33" fmla="*/ 854869 h 1191508"/>
              <a:gd name="connsiteX34" fmla="*/ 2180003 w 2627678"/>
              <a:gd name="connsiteY34" fmla="*/ 907256 h 1191508"/>
              <a:gd name="connsiteX35" fmla="*/ 2118091 w 2627678"/>
              <a:gd name="connsiteY35" fmla="*/ 933450 h 1191508"/>
              <a:gd name="connsiteX36" fmla="*/ 2299066 w 2627678"/>
              <a:gd name="connsiteY36" fmla="*/ 938213 h 1191508"/>
              <a:gd name="connsiteX37" fmla="*/ 2375266 w 2627678"/>
              <a:gd name="connsiteY37" fmla="*/ 935831 h 1191508"/>
              <a:gd name="connsiteX38" fmla="*/ 2449085 w 2627678"/>
              <a:gd name="connsiteY38" fmla="*/ 940594 h 1191508"/>
              <a:gd name="connsiteX39" fmla="*/ 2444322 w 2627678"/>
              <a:gd name="connsiteY39" fmla="*/ 973931 h 1191508"/>
              <a:gd name="connsiteX40" fmla="*/ 2453847 w 2627678"/>
              <a:gd name="connsiteY40" fmla="*/ 978694 h 1191508"/>
              <a:gd name="connsiteX41" fmla="*/ 2508616 w 2627678"/>
              <a:gd name="connsiteY41" fmla="*/ 985838 h 1191508"/>
              <a:gd name="connsiteX42" fmla="*/ 2487185 w 2627678"/>
              <a:gd name="connsiteY42" fmla="*/ 1009650 h 1191508"/>
              <a:gd name="connsiteX43" fmla="*/ 2463372 w 2627678"/>
              <a:gd name="connsiteY43" fmla="*/ 1031081 h 1191508"/>
              <a:gd name="connsiteX44" fmla="*/ 2434797 w 2627678"/>
              <a:gd name="connsiteY44" fmla="*/ 1045369 h 1191508"/>
              <a:gd name="connsiteX45" fmla="*/ 2391935 w 2627678"/>
              <a:gd name="connsiteY45" fmla="*/ 1050131 h 1191508"/>
              <a:gd name="connsiteX46" fmla="*/ 2184766 w 2627678"/>
              <a:gd name="connsiteY46" fmla="*/ 1081088 h 1191508"/>
              <a:gd name="connsiteX47" fmla="*/ 1915685 w 2627678"/>
              <a:gd name="connsiteY47" fmla="*/ 1102519 h 1191508"/>
              <a:gd name="connsiteX48" fmla="*/ 1563260 w 2627678"/>
              <a:gd name="connsiteY48" fmla="*/ 1114425 h 1191508"/>
              <a:gd name="connsiteX49" fmla="*/ 1263222 w 2627678"/>
              <a:gd name="connsiteY49" fmla="*/ 1114425 h 1191508"/>
              <a:gd name="connsiteX50" fmla="*/ 1172047 w 2627678"/>
              <a:gd name="connsiteY50" fmla="*/ 1111012 h 1191508"/>
              <a:gd name="connsiteX51" fmla="*/ 208748 w 2627678"/>
              <a:gd name="connsiteY51" fmla="*/ 1186805 h 1191508"/>
              <a:gd name="connsiteX52" fmla="*/ 5820 w 2627678"/>
              <a:gd name="connsiteY52" fmla="*/ 1169690 h 1191508"/>
              <a:gd name="connsiteX53" fmla="*/ 206304 w 2627678"/>
              <a:gd name="connsiteY53" fmla="*/ 937423 h 1191508"/>
              <a:gd name="connsiteX54" fmla="*/ 203858 w 2627678"/>
              <a:gd name="connsiteY54" fmla="*/ 585355 h 1191508"/>
              <a:gd name="connsiteX55" fmla="*/ 0 w 2627678"/>
              <a:gd name="connsiteY55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2916 w 2627678"/>
              <a:gd name="connsiteY8" fmla="*/ 428625 h 1191508"/>
              <a:gd name="connsiteX9" fmla="*/ 2625297 w 2627678"/>
              <a:gd name="connsiteY9" fmla="*/ 457200 h 1191508"/>
              <a:gd name="connsiteX10" fmla="*/ 2625297 w 2627678"/>
              <a:gd name="connsiteY10" fmla="*/ 466725 h 1191508"/>
              <a:gd name="connsiteX11" fmla="*/ 2627678 w 2627678"/>
              <a:gd name="connsiteY11" fmla="*/ 495300 h 1191508"/>
              <a:gd name="connsiteX12" fmla="*/ 2627678 w 2627678"/>
              <a:gd name="connsiteY12" fmla="*/ 504825 h 1191508"/>
              <a:gd name="connsiteX13" fmla="*/ 2627678 w 2627678"/>
              <a:gd name="connsiteY13" fmla="*/ 521494 h 1191508"/>
              <a:gd name="connsiteX14" fmla="*/ 2627678 w 2627678"/>
              <a:gd name="connsiteY14" fmla="*/ 542925 h 1191508"/>
              <a:gd name="connsiteX15" fmla="*/ 2627678 w 2627678"/>
              <a:gd name="connsiteY15" fmla="*/ 557213 h 1191508"/>
              <a:gd name="connsiteX16" fmla="*/ 2627678 w 2627678"/>
              <a:gd name="connsiteY16" fmla="*/ 571500 h 1191508"/>
              <a:gd name="connsiteX17" fmla="*/ 2625297 w 2627678"/>
              <a:gd name="connsiteY17" fmla="*/ 585788 h 1191508"/>
              <a:gd name="connsiteX18" fmla="*/ 2625297 w 2627678"/>
              <a:gd name="connsiteY18" fmla="*/ 595313 h 1191508"/>
              <a:gd name="connsiteX19" fmla="*/ 2625297 w 2627678"/>
              <a:gd name="connsiteY19" fmla="*/ 609600 h 1191508"/>
              <a:gd name="connsiteX20" fmla="*/ 2622916 w 2627678"/>
              <a:gd name="connsiteY20" fmla="*/ 631031 h 1191508"/>
              <a:gd name="connsiteX21" fmla="*/ 2622916 w 2627678"/>
              <a:gd name="connsiteY21" fmla="*/ 642938 h 1191508"/>
              <a:gd name="connsiteX22" fmla="*/ 2620535 w 2627678"/>
              <a:gd name="connsiteY22" fmla="*/ 654844 h 1191508"/>
              <a:gd name="connsiteX23" fmla="*/ 2618153 w 2627678"/>
              <a:gd name="connsiteY23" fmla="*/ 666750 h 1191508"/>
              <a:gd name="connsiteX24" fmla="*/ 2618153 w 2627678"/>
              <a:gd name="connsiteY24" fmla="*/ 681038 h 1191508"/>
              <a:gd name="connsiteX25" fmla="*/ 2613391 w 2627678"/>
              <a:gd name="connsiteY25" fmla="*/ 700088 h 1191508"/>
              <a:gd name="connsiteX26" fmla="*/ 2613391 w 2627678"/>
              <a:gd name="connsiteY26" fmla="*/ 700088 h 1191508"/>
              <a:gd name="connsiteX27" fmla="*/ 2611010 w 2627678"/>
              <a:gd name="connsiteY27" fmla="*/ 719138 h 1191508"/>
              <a:gd name="connsiteX28" fmla="*/ 2611010 w 2627678"/>
              <a:gd name="connsiteY28" fmla="*/ 726281 h 1191508"/>
              <a:gd name="connsiteX29" fmla="*/ 2608628 w 2627678"/>
              <a:gd name="connsiteY29" fmla="*/ 731044 h 1191508"/>
              <a:gd name="connsiteX30" fmla="*/ 2513378 w 2627678"/>
              <a:gd name="connsiteY30" fmla="*/ 762000 h 1191508"/>
              <a:gd name="connsiteX31" fmla="*/ 2375266 w 2627678"/>
              <a:gd name="connsiteY31" fmla="*/ 816769 h 1191508"/>
              <a:gd name="connsiteX32" fmla="*/ 2291922 w 2627678"/>
              <a:gd name="connsiteY32" fmla="*/ 854869 h 1191508"/>
              <a:gd name="connsiteX33" fmla="*/ 2180003 w 2627678"/>
              <a:gd name="connsiteY33" fmla="*/ 907256 h 1191508"/>
              <a:gd name="connsiteX34" fmla="*/ 2118091 w 2627678"/>
              <a:gd name="connsiteY34" fmla="*/ 933450 h 1191508"/>
              <a:gd name="connsiteX35" fmla="*/ 2299066 w 2627678"/>
              <a:gd name="connsiteY35" fmla="*/ 938213 h 1191508"/>
              <a:gd name="connsiteX36" fmla="*/ 2375266 w 2627678"/>
              <a:gd name="connsiteY36" fmla="*/ 935831 h 1191508"/>
              <a:gd name="connsiteX37" fmla="*/ 2449085 w 2627678"/>
              <a:gd name="connsiteY37" fmla="*/ 940594 h 1191508"/>
              <a:gd name="connsiteX38" fmla="*/ 2444322 w 2627678"/>
              <a:gd name="connsiteY38" fmla="*/ 973931 h 1191508"/>
              <a:gd name="connsiteX39" fmla="*/ 2453847 w 2627678"/>
              <a:gd name="connsiteY39" fmla="*/ 978694 h 1191508"/>
              <a:gd name="connsiteX40" fmla="*/ 2508616 w 2627678"/>
              <a:gd name="connsiteY40" fmla="*/ 985838 h 1191508"/>
              <a:gd name="connsiteX41" fmla="*/ 2487185 w 2627678"/>
              <a:gd name="connsiteY41" fmla="*/ 1009650 h 1191508"/>
              <a:gd name="connsiteX42" fmla="*/ 2463372 w 2627678"/>
              <a:gd name="connsiteY42" fmla="*/ 1031081 h 1191508"/>
              <a:gd name="connsiteX43" fmla="*/ 2434797 w 2627678"/>
              <a:gd name="connsiteY43" fmla="*/ 1045369 h 1191508"/>
              <a:gd name="connsiteX44" fmla="*/ 2391935 w 2627678"/>
              <a:gd name="connsiteY44" fmla="*/ 1050131 h 1191508"/>
              <a:gd name="connsiteX45" fmla="*/ 2184766 w 2627678"/>
              <a:gd name="connsiteY45" fmla="*/ 1081088 h 1191508"/>
              <a:gd name="connsiteX46" fmla="*/ 1915685 w 2627678"/>
              <a:gd name="connsiteY46" fmla="*/ 1102519 h 1191508"/>
              <a:gd name="connsiteX47" fmla="*/ 1563260 w 2627678"/>
              <a:gd name="connsiteY47" fmla="*/ 1114425 h 1191508"/>
              <a:gd name="connsiteX48" fmla="*/ 1263222 w 2627678"/>
              <a:gd name="connsiteY48" fmla="*/ 1114425 h 1191508"/>
              <a:gd name="connsiteX49" fmla="*/ 1172047 w 2627678"/>
              <a:gd name="connsiteY49" fmla="*/ 1111012 h 1191508"/>
              <a:gd name="connsiteX50" fmla="*/ 208748 w 2627678"/>
              <a:gd name="connsiteY50" fmla="*/ 1186805 h 1191508"/>
              <a:gd name="connsiteX51" fmla="*/ 5820 w 2627678"/>
              <a:gd name="connsiteY51" fmla="*/ 1169690 h 1191508"/>
              <a:gd name="connsiteX52" fmla="*/ 206304 w 2627678"/>
              <a:gd name="connsiteY52" fmla="*/ 937423 h 1191508"/>
              <a:gd name="connsiteX53" fmla="*/ 203858 w 2627678"/>
              <a:gd name="connsiteY53" fmla="*/ 585355 h 1191508"/>
              <a:gd name="connsiteX54" fmla="*/ 0 w 2627678"/>
              <a:gd name="connsiteY54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2916 w 2627678"/>
              <a:gd name="connsiteY8" fmla="*/ 428625 h 1191508"/>
              <a:gd name="connsiteX9" fmla="*/ 2625297 w 2627678"/>
              <a:gd name="connsiteY9" fmla="*/ 457200 h 1191508"/>
              <a:gd name="connsiteX10" fmla="*/ 2625297 w 2627678"/>
              <a:gd name="connsiteY10" fmla="*/ 466725 h 1191508"/>
              <a:gd name="connsiteX11" fmla="*/ 2627678 w 2627678"/>
              <a:gd name="connsiteY11" fmla="*/ 495300 h 1191508"/>
              <a:gd name="connsiteX12" fmla="*/ 2627678 w 2627678"/>
              <a:gd name="connsiteY12" fmla="*/ 504825 h 1191508"/>
              <a:gd name="connsiteX13" fmla="*/ 2627678 w 2627678"/>
              <a:gd name="connsiteY13" fmla="*/ 542925 h 1191508"/>
              <a:gd name="connsiteX14" fmla="*/ 2627678 w 2627678"/>
              <a:gd name="connsiteY14" fmla="*/ 557213 h 1191508"/>
              <a:gd name="connsiteX15" fmla="*/ 2627678 w 2627678"/>
              <a:gd name="connsiteY15" fmla="*/ 571500 h 1191508"/>
              <a:gd name="connsiteX16" fmla="*/ 2625297 w 2627678"/>
              <a:gd name="connsiteY16" fmla="*/ 585788 h 1191508"/>
              <a:gd name="connsiteX17" fmla="*/ 2625297 w 2627678"/>
              <a:gd name="connsiteY17" fmla="*/ 595313 h 1191508"/>
              <a:gd name="connsiteX18" fmla="*/ 2625297 w 2627678"/>
              <a:gd name="connsiteY18" fmla="*/ 609600 h 1191508"/>
              <a:gd name="connsiteX19" fmla="*/ 2622916 w 2627678"/>
              <a:gd name="connsiteY19" fmla="*/ 631031 h 1191508"/>
              <a:gd name="connsiteX20" fmla="*/ 2622916 w 2627678"/>
              <a:gd name="connsiteY20" fmla="*/ 642938 h 1191508"/>
              <a:gd name="connsiteX21" fmla="*/ 2620535 w 2627678"/>
              <a:gd name="connsiteY21" fmla="*/ 654844 h 1191508"/>
              <a:gd name="connsiteX22" fmla="*/ 2618153 w 2627678"/>
              <a:gd name="connsiteY22" fmla="*/ 666750 h 1191508"/>
              <a:gd name="connsiteX23" fmla="*/ 2618153 w 2627678"/>
              <a:gd name="connsiteY23" fmla="*/ 681038 h 1191508"/>
              <a:gd name="connsiteX24" fmla="*/ 2613391 w 2627678"/>
              <a:gd name="connsiteY24" fmla="*/ 700088 h 1191508"/>
              <a:gd name="connsiteX25" fmla="*/ 2613391 w 2627678"/>
              <a:gd name="connsiteY25" fmla="*/ 700088 h 1191508"/>
              <a:gd name="connsiteX26" fmla="*/ 2611010 w 2627678"/>
              <a:gd name="connsiteY26" fmla="*/ 719138 h 1191508"/>
              <a:gd name="connsiteX27" fmla="*/ 2611010 w 2627678"/>
              <a:gd name="connsiteY27" fmla="*/ 726281 h 1191508"/>
              <a:gd name="connsiteX28" fmla="*/ 2608628 w 2627678"/>
              <a:gd name="connsiteY28" fmla="*/ 731044 h 1191508"/>
              <a:gd name="connsiteX29" fmla="*/ 2513378 w 2627678"/>
              <a:gd name="connsiteY29" fmla="*/ 762000 h 1191508"/>
              <a:gd name="connsiteX30" fmla="*/ 2375266 w 2627678"/>
              <a:gd name="connsiteY30" fmla="*/ 816769 h 1191508"/>
              <a:gd name="connsiteX31" fmla="*/ 2291922 w 2627678"/>
              <a:gd name="connsiteY31" fmla="*/ 854869 h 1191508"/>
              <a:gd name="connsiteX32" fmla="*/ 2180003 w 2627678"/>
              <a:gd name="connsiteY32" fmla="*/ 907256 h 1191508"/>
              <a:gd name="connsiteX33" fmla="*/ 2118091 w 2627678"/>
              <a:gd name="connsiteY33" fmla="*/ 933450 h 1191508"/>
              <a:gd name="connsiteX34" fmla="*/ 2299066 w 2627678"/>
              <a:gd name="connsiteY34" fmla="*/ 938213 h 1191508"/>
              <a:gd name="connsiteX35" fmla="*/ 2375266 w 2627678"/>
              <a:gd name="connsiteY35" fmla="*/ 935831 h 1191508"/>
              <a:gd name="connsiteX36" fmla="*/ 2449085 w 2627678"/>
              <a:gd name="connsiteY36" fmla="*/ 940594 h 1191508"/>
              <a:gd name="connsiteX37" fmla="*/ 2444322 w 2627678"/>
              <a:gd name="connsiteY37" fmla="*/ 973931 h 1191508"/>
              <a:gd name="connsiteX38" fmla="*/ 2453847 w 2627678"/>
              <a:gd name="connsiteY38" fmla="*/ 978694 h 1191508"/>
              <a:gd name="connsiteX39" fmla="*/ 2508616 w 2627678"/>
              <a:gd name="connsiteY39" fmla="*/ 985838 h 1191508"/>
              <a:gd name="connsiteX40" fmla="*/ 2487185 w 2627678"/>
              <a:gd name="connsiteY40" fmla="*/ 1009650 h 1191508"/>
              <a:gd name="connsiteX41" fmla="*/ 2463372 w 2627678"/>
              <a:gd name="connsiteY41" fmla="*/ 1031081 h 1191508"/>
              <a:gd name="connsiteX42" fmla="*/ 2434797 w 2627678"/>
              <a:gd name="connsiteY42" fmla="*/ 1045369 h 1191508"/>
              <a:gd name="connsiteX43" fmla="*/ 2391935 w 2627678"/>
              <a:gd name="connsiteY43" fmla="*/ 1050131 h 1191508"/>
              <a:gd name="connsiteX44" fmla="*/ 2184766 w 2627678"/>
              <a:gd name="connsiteY44" fmla="*/ 1081088 h 1191508"/>
              <a:gd name="connsiteX45" fmla="*/ 1915685 w 2627678"/>
              <a:gd name="connsiteY45" fmla="*/ 1102519 h 1191508"/>
              <a:gd name="connsiteX46" fmla="*/ 1563260 w 2627678"/>
              <a:gd name="connsiteY46" fmla="*/ 1114425 h 1191508"/>
              <a:gd name="connsiteX47" fmla="*/ 1263222 w 2627678"/>
              <a:gd name="connsiteY47" fmla="*/ 1114425 h 1191508"/>
              <a:gd name="connsiteX48" fmla="*/ 1172047 w 2627678"/>
              <a:gd name="connsiteY48" fmla="*/ 1111012 h 1191508"/>
              <a:gd name="connsiteX49" fmla="*/ 208748 w 2627678"/>
              <a:gd name="connsiteY49" fmla="*/ 1186805 h 1191508"/>
              <a:gd name="connsiteX50" fmla="*/ 5820 w 2627678"/>
              <a:gd name="connsiteY50" fmla="*/ 1169690 h 1191508"/>
              <a:gd name="connsiteX51" fmla="*/ 206304 w 2627678"/>
              <a:gd name="connsiteY51" fmla="*/ 937423 h 1191508"/>
              <a:gd name="connsiteX52" fmla="*/ 203858 w 2627678"/>
              <a:gd name="connsiteY52" fmla="*/ 585355 h 1191508"/>
              <a:gd name="connsiteX53" fmla="*/ 0 w 2627678"/>
              <a:gd name="connsiteY53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2916 w 2627678"/>
              <a:gd name="connsiteY8" fmla="*/ 428625 h 1191508"/>
              <a:gd name="connsiteX9" fmla="*/ 2625297 w 2627678"/>
              <a:gd name="connsiteY9" fmla="*/ 457200 h 1191508"/>
              <a:gd name="connsiteX10" fmla="*/ 2625297 w 2627678"/>
              <a:gd name="connsiteY10" fmla="*/ 466725 h 1191508"/>
              <a:gd name="connsiteX11" fmla="*/ 2627678 w 2627678"/>
              <a:gd name="connsiteY11" fmla="*/ 495300 h 1191508"/>
              <a:gd name="connsiteX12" fmla="*/ 2627678 w 2627678"/>
              <a:gd name="connsiteY12" fmla="*/ 504825 h 1191508"/>
              <a:gd name="connsiteX13" fmla="*/ 2627678 w 2627678"/>
              <a:gd name="connsiteY13" fmla="*/ 542925 h 1191508"/>
              <a:gd name="connsiteX14" fmla="*/ 2627678 w 2627678"/>
              <a:gd name="connsiteY14" fmla="*/ 557213 h 1191508"/>
              <a:gd name="connsiteX15" fmla="*/ 2625297 w 2627678"/>
              <a:gd name="connsiteY15" fmla="*/ 585788 h 1191508"/>
              <a:gd name="connsiteX16" fmla="*/ 2625297 w 2627678"/>
              <a:gd name="connsiteY16" fmla="*/ 595313 h 1191508"/>
              <a:gd name="connsiteX17" fmla="*/ 2625297 w 2627678"/>
              <a:gd name="connsiteY17" fmla="*/ 609600 h 1191508"/>
              <a:gd name="connsiteX18" fmla="*/ 2622916 w 2627678"/>
              <a:gd name="connsiteY18" fmla="*/ 631031 h 1191508"/>
              <a:gd name="connsiteX19" fmla="*/ 2622916 w 2627678"/>
              <a:gd name="connsiteY19" fmla="*/ 642938 h 1191508"/>
              <a:gd name="connsiteX20" fmla="*/ 2620535 w 2627678"/>
              <a:gd name="connsiteY20" fmla="*/ 654844 h 1191508"/>
              <a:gd name="connsiteX21" fmla="*/ 2618153 w 2627678"/>
              <a:gd name="connsiteY21" fmla="*/ 666750 h 1191508"/>
              <a:gd name="connsiteX22" fmla="*/ 2618153 w 2627678"/>
              <a:gd name="connsiteY22" fmla="*/ 681038 h 1191508"/>
              <a:gd name="connsiteX23" fmla="*/ 2613391 w 2627678"/>
              <a:gd name="connsiteY23" fmla="*/ 700088 h 1191508"/>
              <a:gd name="connsiteX24" fmla="*/ 2613391 w 2627678"/>
              <a:gd name="connsiteY24" fmla="*/ 700088 h 1191508"/>
              <a:gd name="connsiteX25" fmla="*/ 2611010 w 2627678"/>
              <a:gd name="connsiteY25" fmla="*/ 719138 h 1191508"/>
              <a:gd name="connsiteX26" fmla="*/ 2611010 w 2627678"/>
              <a:gd name="connsiteY26" fmla="*/ 726281 h 1191508"/>
              <a:gd name="connsiteX27" fmla="*/ 2608628 w 2627678"/>
              <a:gd name="connsiteY27" fmla="*/ 731044 h 1191508"/>
              <a:gd name="connsiteX28" fmla="*/ 2513378 w 2627678"/>
              <a:gd name="connsiteY28" fmla="*/ 762000 h 1191508"/>
              <a:gd name="connsiteX29" fmla="*/ 2375266 w 2627678"/>
              <a:gd name="connsiteY29" fmla="*/ 816769 h 1191508"/>
              <a:gd name="connsiteX30" fmla="*/ 2291922 w 2627678"/>
              <a:gd name="connsiteY30" fmla="*/ 854869 h 1191508"/>
              <a:gd name="connsiteX31" fmla="*/ 2180003 w 2627678"/>
              <a:gd name="connsiteY31" fmla="*/ 907256 h 1191508"/>
              <a:gd name="connsiteX32" fmla="*/ 2118091 w 2627678"/>
              <a:gd name="connsiteY32" fmla="*/ 933450 h 1191508"/>
              <a:gd name="connsiteX33" fmla="*/ 2299066 w 2627678"/>
              <a:gd name="connsiteY33" fmla="*/ 938213 h 1191508"/>
              <a:gd name="connsiteX34" fmla="*/ 2375266 w 2627678"/>
              <a:gd name="connsiteY34" fmla="*/ 935831 h 1191508"/>
              <a:gd name="connsiteX35" fmla="*/ 2449085 w 2627678"/>
              <a:gd name="connsiteY35" fmla="*/ 940594 h 1191508"/>
              <a:gd name="connsiteX36" fmla="*/ 2444322 w 2627678"/>
              <a:gd name="connsiteY36" fmla="*/ 973931 h 1191508"/>
              <a:gd name="connsiteX37" fmla="*/ 2453847 w 2627678"/>
              <a:gd name="connsiteY37" fmla="*/ 978694 h 1191508"/>
              <a:gd name="connsiteX38" fmla="*/ 2508616 w 2627678"/>
              <a:gd name="connsiteY38" fmla="*/ 985838 h 1191508"/>
              <a:gd name="connsiteX39" fmla="*/ 2487185 w 2627678"/>
              <a:gd name="connsiteY39" fmla="*/ 1009650 h 1191508"/>
              <a:gd name="connsiteX40" fmla="*/ 2463372 w 2627678"/>
              <a:gd name="connsiteY40" fmla="*/ 1031081 h 1191508"/>
              <a:gd name="connsiteX41" fmla="*/ 2434797 w 2627678"/>
              <a:gd name="connsiteY41" fmla="*/ 1045369 h 1191508"/>
              <a:gd name="connsiteX42" fmla="*/ 2391935 w 2627678"/>
              <a:gd name="connsiteY42" fmla="*/ 1050131 h 1191508"/>
              <a:gd name="connsiteX43" fmla="*/ 2184766 w 2627678"/>
              <a:gd name="connsiteY43" fmla="*/ 1081088 h 1191508"/>
              <a:gd name="connsiteX44" fmla="*/ 1915685 w 2627678"/>
              <a:gd name="connsiteY44" fmla="*/ 1102519 h 1191508"/>
              <a:gd name="connsiteX45" fmla="*/ 1563260 w 2627678"/>
              <a:gd name="connsiteY45" fmla="*/ 1114425 h 1191508"/>
              <a:gd name="connsiteX46" fmla="*/ 1263222 w 2627678"/>
              <a:gd name="connsiteY46" fmla="*/ 1114425 h 1191508"/>
              <a:gd name="connsiteX47" fmla="*/ 1172047 w 2627678"/>
              <a:gd name="connsiteY47" fmla="*/ 1111012 h 1191508"/>
              <a:gd name="connsiteX48" fmla="*/ 208748 w 2627678"/>
              <a:gd name="connsiteY48" fmla="*/ 1186805 h 1191508"/>
              <a:gd name="connsiteX49" fmla="*/ 5820 w 2627678"/>
              <a:gd name="connsiteY49" fmla="*/ 1169690 h 1191508"/>
              <a:gd name="connsiteX50" fmla="*/ 206304 w 2627678"/>
              <a:gd name="connsiteY50" fmla="*/ 937423 h 1191508"/>
              <a:gd name="connsiteX51" fmla="*/ 203858 w 2627678"/>
              <a:gd name="connsiteY51" fmla="*/ 585355 h 1191508"/>
              <a:gd name="connsiteX52" fmla="*/ 0 w 2627678"/>
              <a:gd name="connsiteY52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2916 w 2627678"/>
              <a:gd name="connsiteY8" fmla="*/ 428625 h 1191508"/>
              <a:gd name="connsiteX9" fmla="*/ 2625297 w 2627678"/>
              <a:gd name="connsiteY9" fmla="*/ 457200 h 1191508"/>
              <a:gd name="connsiteX10" fmla="*/ 2625297 w 2627678"/>
              <a:gd name="connsiteY10" fmla="*/ 466725 h 1191508"/>
              <a:gd name="connsiteX11" fmla="*/ 2627678 w 2627678"/>
              <a:gd name="connsiteY11" fmla="*/ 495300 h 1191508"/>
              <a:gd name="connsiteX12" fmla="*/ 2627678 w 2627678"/>
              <a:gd name="connsiteY12" fmla="*/ 504825 h 1191508"/>
              <a:gd name="connsiteX13" fmla="*/ 2627678 w 2627678"/>
              <a:gd name="connsiteY13" fmla="*/ 542925 h 1191508"/>
              <a:gd name="connsiteX14" fmla="*/ 2627678 w 2627678"/>
              <a:gd name="connsiteY14" fmla="*/ 557213 h 1191508"/>
              <a:gd name="connsiteX15" fmla="*/ 2625297 w 2627678"/>
              <a:gd name="connsiteY15" fmla="*/ 585788 h 1191508"/>
              <a:gd name="connsiteX16" fmla="*/ 2625297 w 2627678"/>
              <a:gd name="connsiteY16" fmla="*/ 609600 h 1191508"/>
              <a:gd name="connsiteX17" fmla="*/ 2622916 w 2627678"/>
              <a:gd name="connsiteY17" fmla="*/ 631031 h 1191508"/>
              <a:gd name="connsiteX18" fmla="*/ 2622916 w 2627678"/>
              <a:gd name="connsiteY18" fmla="*/ 642938 h 1191508"/>
              <a:gd name="connsiteX19" fmla="*/ 2620535 w 2627678"/>
              <a:gd name="connsiteY19" fmla="*/ 654844 h 1191508"/>
              <a:gd name="connsiteX20" fmla="*/ 2618153 w 2627678"/>
              <a:gd name="connsiteY20" fmla="*/ 666750 h 1191508"/>
              <a:gd name="connsiteX21" fmla="*/ 2618153 w 2627678"/>
              <a:gd name="connsiteY21" fmla="*/ 681038 h 1191508"/>
              <a:gd name="connsiteX22" fmla="*/ 2613391 w 2627678"/>
              <a:gd name="connsiteY22" fmla="*/ 700088 h 1191508"/>
              <a:gd name="connsiteX23" fmla="*/ 2613391 w 2627678"/>
              <a:gd name="connsiteY23" fmla="*/ 700088 h 1191508"/>
              <a:gd name="connsiteX24" fmla="*/ 2611010 w 2627678"/>
              <a:gd name="connsiteY24" fmla="*/ 719138 h 1191508"/>
              <a:gd name="connsiteX25" fmla="*/ 2611010 w 2627678"/>
              <a:gd name="connsiteY25" fmla="*/ 726281 h 1191508"/>
              <a:gd name="connsiteX26" fmla="*/ 2608628 w 2627678"/>
              <a:gd name="connsiteY26" fmla="*/ 731044 h 1191508"/>
              <a:gd name="connsiteX27" fmla="*/ 2513378 w 2627678"/>
              <a:gd name="connsiteY27" fmla="*/ 762000 h 1191508"/>
              <a:gd name="connsiteX28" fmla="*/ 2375266 w 2627678"/>
              <a:gd name="connsiteY28" fmla="*/ 816769 h 1191508"/>
              <a:gd name="connsiteX29" fmla="*/ 2291922 w 2627678"/>
              <a:gd name="connsiteY29" fmla="*/ 854869 h 1191508"/>
              <a:gd name="connsiteX30" fmla="*/ 2180003 w 2627678"/>
              <a:gd name="connsiteY30" fmla="*/ 907256 h 1191508"/>
              <a:gd name="connsiteX31" fmla="*/ 2118091 w 2627678"/>
              <a:gd name="connsiteY31" fmla="*/ 933450 h 1191508"/>
              <a:gd name="connsiteX32" fmla="*/ 2299066 w 2627678"/>
              <a:gd name="connsiteY32" fmla="*/ 938213 h 1191508"/>
              <a:gd name="connsiteX33" fmla="*/ 2375266 w 2627678"/>
              <a:gd name="connsiteY33" fmla="*/ 935831 h 1191508"/>
              <a:gd name="connsiteX34" fmla="*/ 2449085 w 2627678"/>
              <a:gd name="connsiteY34" fmla="*/ 940594 h 1191508"/>
              <a:gd name="connsiteX35" fmla="*/ 2444322 w 2627678"/>
              <a:gd name="connsiteY35" fmla="*/ 973931 h 1191508"/>
              <a:gd name="connsiteX36" fmla="*/ 2453847 w 2627678"/>
              <a:gd name="connsiteY36" fmla="*/ 978694 h 1191508"/>
              <a:gd name="connsiteX37" fmla="*/ 2508616 w 2627678"/>
              <a:gd name="connsiteY37" fmla="*/ 985838 h 1191508"/>
              <a:gd name="connsiteX38" fmla="*/ 2487185 w 2627678"/>
              <a:gd name="connsiteY38" fmla="*/ 1009650 h 1191508"/>
              <a:gd name="connsiteX39" fmla="*/ 2463372 w 2627678"/>
              <a:gd name="connsiteY39" fmla="*/ 1031081 h 1191508"/>
              <a:gd name="connsiteX40" fmla="*/ 2434797 w 2627678"/>
              <a:gd name="connsiteY40" fmla="*/ 1045369 h 1191508"/>
              <a:gd name="connsiteX41" fmla="*/ 2391935 w 2627678"/>
              <a:gd name="connsiteY41" fmla="*/ 1050131 h 1191508"/>
              <a:gd name="connsiteX42" fmla="*/ 2184766 w 2627678"/>
              <a:gd name="connsiteY42" fmla="*/ 1081088 h 1191508"/>
              <a:gd name="connsiteX43" fmla="*/ 1915685 w 2627678"/>
              <a:gd name="connsiteY43" fmla="*/ 1102519 h 1191508"/>
              <a:gd name="connsiteX44" fmla="*/ 1563260 w 2627678"/>
              <a:gd name="connsiteY44" fmla="*/ 1114425 h 1191508"/>
              <a:gd name="connsiteX45" fmla="*/ 1263222 w 2627678"/>
              <a:gd name="connsiteY45" fmla="*/ 1114425 h 1191508"/>
              <a:gd name="connsiteX46" fmla="*/ 1172047 w 2627678"/>
              <a:gd name="connsiteY46" fmla="*/ 1111012 h 1191508"/>
              <a:gd name="connsiteX47" fmla="*/ 208748 w 2627678"/>
              <a:gd name="connsiteY47" fmla="*/ 1186805 h 1191508"/>
              <a:gd name="connsiteX48" fmla="*/ 5820 w 2627678"/>
              <a:gd name="connsiteY48" fmla="*/ 1169690 h 1191508"/>
              <a:gd name="connsiteX49" fmla="*/ 206304 w 2627678"/>
              <a:gd name="connsiteY49" fmla="*/ 937423 h 1191508"/>
              <a:gd name="connsiteX50" fmla="*/ 203858 w 2627678"/>
              <a:gd name="connsiteY50" fmla="*/ 585355 h 1191508"/>
              <a:gd name="connsiteX51" fmla="*/ 0 w 2627678"/>
              <a:gd name="connsiteY51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2916 w 2627678"/>
              <a:gd name="connsiteY8" fmla="*/ 428625 h 1191508"/>
              <a:gd name="connsiteX9" fmla="*/ 2625297 w 2627678"/>
              <a:gd name="connsiteY9" fmla="*/ 457200 h 1191508"/>
              <a:gd name="connsiteX10" fmla="*/ 2625297 w 2627678"/>
              <a:gd name="connsiteY10" fmla="*/ 466725 h 1191508"/>
              <a:gd name="connsiteX11" fmla="*/ 2627678 w 2627678"/>
              <a:gd name="connsiteY11" fmla="*/ 495300 h 1191508"/>
              <a:gd name="connsiteX12" fmla="*/ 2627678 w 2627678"/>
              <a:gd name="connsiteY12" fmla="*/ 504825 h 1191508"/>
              <a:gd name="connsiteX13" fmla="*/ 2627678 w 2627678"/>
              <a:gd name="connsiteY13" fmla="*/ 542925 h 1191508"/>
              <a:gd name="connsiteX14" fmla="*/ 2627678 w 2627678"/>
              <a:gd name="connsiteY14" fmla="*/ 557213 h 1191508"/>
              <a:gd name="connsiteX15" fmla="*/ 2625297 w 2627678"/>
              <a:gd name="connsiteY15" fmla="*/ 585788 h 1191508"/>
              <a:gd name="connsiteX16" fmla="*/ 2622916 w 2627678"/>
              <a:gd name="connsiteY16" fmla="*/ 631031 h 1191508"/>
              <a:gd name="connsiteX17" fmla="*/ 2622916 w 2627678"/>
              <a:gd name="connsiteY17" fmla="*/ 642938 h 1191508"/>
              <a:gd name="connsiteX18" fmla="*/ 2620535 w 2627678"/>
              <a:gd name="connsiteY18" fmla="*/ 654844 h 1191508"/>
              <a:gd name="connsiteX19" fmla="*/ 2618153 w 2627678"/>
              <a:gd name="connsiteY19" fmla="*/ 666750 h 1191508"/>
              <a:gd name="connsiteX20" fmla="*/ 2618153 w 2627678"/>
              <a:gd name="connsiteY20" fmla="*/ 681038 h 1191508"/>
              <a:gd name="connsiteX21" fmla="*/ 2613391 w 2627678"/>
              <a:gd name="connsiteY21" fmla="*/ 700088 h 1191508"/>
              <a:gd name="connsiteX22" fmla="*/ 2613391 w 2627678"/>
              <a:gd name="connsiteY22" fmla="*/ 700088 h 1191508"/>
              <a:gd name="connsiteX23" fmla="*/ 2611010 w 2627678"/>
              <a:gd name="connsiteY23" fmla="*/ 719138 h 1191508"/>
              <a:gd name="connsiteX24" fmla="*/ 2611010 w 2627678"/>
              <a:gd name="connsiteY24" fmla="*/ 726281 h 1191508"/>
              <a:gd name="connsiteX25" fmla="*/ 2608628 w 2627678"/>
              <a:gd name="connsiteY25" fmla="*/ 731044 h 1191508"/>
              <a:gd name="connsiteX26" fmla="*/ 2513378 w 2627678"/>
              <a:gd name="connsiteY26" fmla="*/ 762000 h 1191508"/>
              <a:gd name="connsiteX27" fmla="*/ 2375266 w 2627678"/>
              <a:gd name="connsiteY27" fmla="*/ 816769 h 1191508"/>
              <a:gd name="connsiteX28" fmla="*/ 2291922 w 2627678"/>
              <a:gd name="connsiteY28" fmla="*/ 854869 h 1191508"/>
              <a:gd name="connsiteX29" fmla="*/ 2180003 w 2627678"/>
              <a:gd name="connsiteY29" fmla="*/ 907256 h 1191508"/>
              <a:gd name="connsiteX30" fmla="*/ 2118091 w 2627678"/>
              <a:gd name="connsiteY30" fmla="*/ 933450 h 1191508"/>
              <a:gd name="connsiteX31" fmla="*/ 2299066 w 2627678"/>
              <a:gd name="connsiteY31" fmla="*/ 938213 h 1191508"/>
              <a:gd name="connsiteX32" fmla="*/ 2375266 w 2627678"/>
              <a:gd name="connsiteY32" fmla="*/ 935831 h 1191508"/>
              <a:gd name="connsiteX33" fmla="*/ 2449085 w 2627678"/>
              <a:gd name="connsiteY33" fmla="*/ 940594 h 1191508"/>
              <a:gd name="connsiteX34" fmla="*/ 2444322 w 2627678"/>
              <a:gd name="connsiteY34" fmla="*/ 973931 h 1191508"/>
              <a:gd name="connsiteX35" fmla="*/ 2453847 w 2627678"/>
              <a:gd name="connsiteY35" fmla="*/ 978694 h 1191508"/>
              <a:gd name="connsiteX36" fmla="*/ 2508616 w 2627678"/>
              <a:gd name="connsiteY36" fmla="*/ 985838 h 1191508"/>
              <a:gd name="connsiteX37" fmla="*/ 2487185 w 2627678"/>
              <a:gd name="connsiteY37" fmla="*/ 1009650 h 1191508"/>
              <a:gd name="connsiteX38" fmla="*/ 2463372 w 2627678"/>
              <a:gd name="connsiteY38" fmla="*/ 1031081 h 1191508"/>
              <a:gd name="connsiteX39" fmla="*/ 2434797 w 2627678"/>
              <a:gd name="connsiteY39" fmla="*/ 1045369 h 1191508"/>
              <a:gd name="connsiteX40" fmla="*/ 2391935 w 2627678"/>
              <a:gd name="connsiteY40" fmla="*/ 1050131 h 1191508"/>
              <a:gd name="connsiteX41" fmla="*/ 2184766 w 2627678"/>
              <a:gd name="connsiteY41" fmla="*/ 1081088 h 1191508"/>
              <a:gd name="connsiteX42" fmla="*/ 1915685 w 2627678"/>
              <a:gd name="connsiteY42" fmla="*/ 1102519 h 1191508"/>
              <a:gd name="connsiteX43" fmla="*/ 1563260 w 2627678"/>
              <a:gd name="connsiteY43" fmla="*/ 1114425 h 1191508"/>
              <a:gd name="connsiteX44" fmla="*/ 1263222 w 2627678"/>
              <a:gd name="connsiteY44" fmla="*/ 1114425 h 1191508"/>
              <a:gd name="connsiteX45" fmla="*/ 1172047 w 2627678"/>
              <a:gd name="connsiteY45" fmla="*/ 1111012 h 1191508"/>
              <a:gd name="connsiteX46" fmla="*/ 208748 w 2627678"/>
              <a:gd name="connsiteY46" fmla="*/ 1186805 h 1191508"/>
              <a:gd name="connsiteX47" fmla="*/ 5820 w 2627678"/>
              <a:gd name="connsiteY47" fmla="*/ 1169690 h 1191508"/>
              <a:gd name="connsiteX48" fmla="*/ 206304 w 2627678"/>
              <a:gd name="connsiteY48" fmla="*/ 937423 h 1191508"/>
              <a:gd name="connsiteX49" fmla="*/ 203858 w 2627678"/>
              <a:gd name="connsiteY49" fmla="*/ 585355 h 1191508"/>
              <a:gd name="connsiteX50" fmla="*/ 0 w 2627678"/>
              <a:gd name="connsiteY50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2916 w 2627678"/>
              <a:gd name="connsiteY8" fmla="*/ 428625 h 1191508"/>
              <a:gd name="connsiteX9" fmla="*/ 2625297 w 2627678"/>
              <a:gd name="connsiteY9" fmla="*/ 457200 h 1191508"/>
              <a:gd name="connsiteX10" fmla="*/ 2625297 w 2627678"/>
              <a:gd name="connsiteY10" fmla="*/ 466725 h 1191508"/>
              <a:gd name="connsiteX11" fmla="*/ 2627678 w 2627678"/>
              <a:gd name="connsiteY11" fmla="*/ 495300 h 1191508"/>
              <a:gd name="connsiteX12" fmla="*/ 2627678 w 2627678"/>
              <a:gd name="connsiteY12" fmla="*/ 504825 h 1191508"/>
              <a:gd name="connsiteX13" fmla="*/ 2627678 w 2627678"/>
              <a:gd name="connsiteY13" fmla="*/ 542925 h 1191508"/>
              <a:gd name="connsiteX14" fmla="*/ 2627678 w 2627678"/>
              <a:gd name="connsiteY14" fmla="*/ 557213 h 1191508"/>
              <a:gd name="connsiteX15" fmla="*/ 2625297 w 2627678"/>
              <a:gd name="connsiteY15" fmla="*/ 585788 h 1191508"/>
              <a:gd name="connsiteX16" fmla="*/ 2622916 w 2627678"/>
              <a:gd name="connsiteY16" fmla="*/ 631031 h 1191508"/>
              <a:gd name="connsiteX17" fmla="*/ 2622916 w 2627678"/>
              <a:gd name="connsiteY17" fmla="*/ 642938 h 1191508"/>
              <a:gd name="connsiteX18" fmla="*/ 2618153 w 2627678"/>
              <a:gd name="connsiteY18" fmla="*/ 666750 h 1191508"/>
              <a:gd name="connsiteX19" fmla="*/ 2618153 w 2627678"/>
              <a:gd name="connsiteY19" fmla="*/ 681038 h 1191508"/>
              <a:gd name="connsiteX20" fmla="*/ 2613391 w 2627678"/>
              <a:gd name="connsiteY20" fmla="*/ 700088 h 1191508"/>
              <a:gd name="connsiteX21" fmla="*/ 2613391 w 2627678"/>
              <a:gd name="connsiteY21" fmla="*/ 700088 h 1191508"/>
              <a:gd name="connsiteX22" fmla="*/ 2611010 w 2627678"/>
              <a:gd name="connsiteY22" fmla="*/ 719138 h 1191508"/>
              <a:gd name="connsiteX23" fmla="*/ 2611010 w 2627678"/>
              <a:gd name="connsiteY23" fmla="*/ 726281 h 1191508"/>
              <a:gd name="connsiteX24" fmla="*/ 2608628 w 2627678"/>
              <a:gd name="connsiteY24" fmla="*/ 731044 h 1191508"/>
              <a:gd name="connsiteX25" fmla="*/ 2513378 w 2627678"/>
              <a:gd name="connsiteY25" fmla="*/ 762000 h 1191508"/>
              <a:gd name="connsiteX26" fmla="*/ 2375266 w 2627678"/>
              <a:gd name="connsiteY26" fmla="*/ 816769 h 1191508"/>
              <a:gd name="connsiteX27" fmla="*/ 2291922 w 2627678"/>
              <a:gd name="connsiteY27" fmla="*/ 854869 h 1191508"/>
              <a:gd name="connsiteX28" fmla="*/ 2180003 w 2627678"/>
              <a:gd name="connsiteY28" fmla="*/ 907256 h 1191508"/>
              <a:gd name="connsiteX29" fmla="*/ 2118091 w 2627678"/>
              <a:gd name="connsiteY29" fmla="*/ 933450 h 1191508"/>
              <a:gd name="connsiteX30" fmla="*/ 2299066 w 2627678"/>
              <a:gd name="connsiteY30" fmla="*/ 938213 h 1191508"/>
              <a:gd name="connsiteX31" fmla="*/ 2375266 w 2627678"/>
              <a:gd name="connsiteY31" fmla="*/ 935831 h 1191508"/>
              <a:gd name="connsiteX32" fmla="*/ 2449085 w 2627678"/>
              <a:gd name="connsiteY32" fmla="*/ 940594 h 1191508"/>
              <a:gd name="connsiteX33" fmla="*/ 2444322 w 2627678"/>
              <a:gd name="connsiteY33" fmla="*/ 973931 h 1191508"/>
              <a:gd name="connsiteX34" fmla="*/ 2453847 w 2627678"/>
              <a:gd name="connsiteY34" fmla="*/ 978694 h 1191508"/>
              <a:gd name="connsiteX35" fmla="*/ 2508616 w 2627678"/>
              <a:gd name="connsiteY35" fmla="*/ 985838 h 1191508"/>
              <a:gd name="connsiteX36" fmla="*/ 2487185 w 2627678"/>
              <a:gd name="connsiteY36" fmla="*/ 1009650 h 1191508"/>
              <a:gd name="connsiteX37" fmla="*/ 2463372 w 2627678"/>
              <a:gd name="connsiteY37" fmla="*/ 1031081 h 1191508"/>
              <a:gd name="connsiteX38" fmla="*/ 2434797 w 2627678"/>
              <a:gd name="connsiteY38" fmla="*/ 1045369 h 1191508"/>
              <a:gd name="connsiteX39" fmla="*/ 2391935 w 2627678"/>
              <a:gd name="connsiteY39" fmla="*/ 1050131 h 1191508"/>
              <a:gd name="connsiteX40" fmla="*/ 2184766 w 2627678"/>
              <a:gd name="connsiteY40" fmla="*/ 1081088 h 1191508"/>
              <a:gd name="connsiteX41" fmla="*/ 1915685 w 2627678"/>
              <a:gd name="connsiteY41" fmla="*/ 1102519 h 1191508"/>
              <a:gd name="connsiteX42" fmla="*/ 1563260 w 2627678"/>
              <a:gd name="connsiteY42" fmla="*/ 1114425 h 1191508"/>
              <a:gd name="connsiteX43" fmla="*/ 1263222 w 2627678"/>
              <a:gd name="connsiteY43" fmla="*/ 1114425 h 1191508"/>
              <a:gd name="connsiteX44" fmla="*/ 1172047 w 2627678"/>
              <a:gd name="connsiteY44" fmla="*/ 1111012 h 1191508"/>
              <a:gd name="connsiteX45" fmla="*/ 208748 w 2627678"/>
              <a:gd name="connsiteY45" fmla="*/ 1186805 h 1191508"/>
              <a:gd name="connsiteX46" fmla="*/ 5820 w 2627678"/>
              <a:gd name="connsiteY46" fmla="*/ 1169690 h 1191508"/>
              <a:gd name="connsiteX47" fmla="*/ 206304 w 2627678"/>
              <a:gd name="connsiteY47" fmla="*/ 937423 h 1191508"/>
              <a:gd name="connsiteX48" fmla="*/ 203858 w 2627678"/>
              <a:gd name="connsiteY48" fmla="*/ 585355 h 1191508"/>
              <a:gd name="connsiteX49" fmla="*/ 0 w 2627678"/>
              <a:gd name="connsiteY49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2916 w 2627678"/>
              <a:gd name="connsiteY8" fmla="*/ 428625 h 1191508"/>
              <a:gd name="connsiteX9" fmla="*/ 2625297 w 2627678"/>
              <a:gd name="connsiteY9" fmla="*/ 457200 h 1191508"/>
              <a:gd name="connsiteX10" fmla="*/ 2625297 w 2627678"/>
              <a:gd name="connsiteY10" fmla="*/ 466725 h 1191508"/>
              <a:gd name="connsiteX11" fmla="*/ 2627678 w 2627678"/>
              <a:gd name="connsiteY11" fmla="*/ 495300 h 1191508"/>
              <a:gd name="connsiteX12" fmla="*/ 2627678 w 2627678"/>
              <a:gd name="connsiteY12" fmla="*/ 504825 h 1191508"/>
              <a:gd name="connsiteX13" fmla="*/ 2627678 w 2627678"/>
              <a:gd name="connsiteY13" fmla="*/ 542925 h 1191508"/>
              <a:gd name="connsiteX14" fmla="*/ 2627678 w 2627678"/>
              <a:gd name="connsiteY14" fmla="*/ 557213 h 1191508"/>
              <a:gd name="connsiteX15" fmla="*/ 2625297 w 2627678"/>
              <a:gd name="connsiteY15" fmla="*/ 585788 h 1191508"/>
              <a:gd name="connsiteX16" fmla="*/ 2622916 w 2627678"/>
              <a:gd name="connsiteY16" fmla="*/ 631031 h 1191508"/>
              <a:gd name="connsiteX17" fmla="*/ 2622916 w 2627678"/>
              <a:gd name="connsiteY17" fmla="*/ 642938 h 1191508"/>
              <a:gd name="connsiteX18" fmla="*/ 2618153 w 2627678"/>
              <a:gd name="connsiteY18" fmla="*/ 666750 h 1191508"/>
              <a:gd name="connsiteX19" fmla="*/ 2613391 w 2627678"/>
              <a:gd name="connsiteY19" fmla="*/ 700088 h 1191508"/>
              <a:gd name="connsiteX20" fmla="*/ 2613391 w 2627678"/>
              <a:gd name="connsiteY20" fmla="*/ 700088 h 1191508"/>
              <a:gd name="connsiteX21" fmla="*/ 2611010 w 2627678"/>
              <a:gd name="connsiteY21" fmla="*/ 719138 h 1191508"/>
              <a:gd name="connsiteX22" fmla="*/ 2611010 w 2627678"/>
              <a:gd name="connsiteY22" fmla="*/ 726281 h 1191508"/>
              <a:gd name="connsiteX23" fmla="*/ 2608628 w 2627678"/>
              <a:gd name="connsiteY23" fmla="*/ 731044 h 1191508"/>
              <a:gd name="connsiteX24" fmla="*/ 2513378 w 2627678"/>
              <a:gd name="connsiteY24" fmla="*/ 762000 h 1191508"/>
              <a:gd name="connsiteX25" fmla="*/ 2375266 w 2627678"/>
              <a:gd name="connsiteY25" fmla="*/ 816769 h 1191508"/>
              <a:gd name="connsiteX26" fmla="*/ 2291922 w 2627678"/>
              <a:gd name="connsiteY26" fmla="*/ 854869 h 1191508"/>
              <a:gd name="connsiteX27" fmla="*/ 2180003 w 2627678"/>
              <a:gd name="connsiteY27" fmla="*/ 907256 h 1191508"/>
              <a:gd name="connsiteX28" fmla="*/ 2118091 w 2627678"/>
              <a:gd name="connsiteY28" fmla="*/ 933450 h 1191508"/>
              <a:gd name="connsiteX29" fmla="*/ 2299066 w 2627678"/>
              <a:gd name="connsiteY29" fmla="*/ 938213 h 1191508"/>
              <a:gd name="connsiteX30" fmla="*/ 2375266 w 2627678"/>
              <a:gd name="connsiteY30" fmla="*/ 935831 h 1191508"/>
              <a:gd name="connsiteX31" fmla="*/ 2449085 w 2627678"/>
              <a:gd name="connsiteY31" fmla="*/ 940594 h 1191508"/>
              <a:gd name="connsiteX32" fmla="*/ 2444322 w 2627678"/>
              <a:gd name="connsiteY32" fmla="*/ 973931 h 1191508"/>
              <a:gd name="connsiteX33" fmla="*/ 2453847 w 2627678"/>
              <a:gd name="connsiteY33" fmla="*/ 978694 h 1191508"/>
              <a:gd name="connsiteX34" fmla="*/ 2508616 w 2627678"/>
              <a:gd name="connsiteY34" fmla="*/ 985838 h 1191508"/>
              <a:gd name="connsiteX35" fmla="*/ 2487185 w 2627678"/>
              <a:gd name="connsiteY35" fmla="*/ 1009650 h 1191508"/>
              <a:gd name="connsiteX36" fmla="*/ 2463372 w 2627678"/>
              <a:gd name="connsiteY36" fmla="*/ 1031081 h 1191508"/>
              <a:gd name="connsiteX37" fmla="*/ 2434797 w 2627678"/>
              <a:gd name="connsiteY37" fmla="*/ 1045369 h 1191508"/>
              <a:gd name="connsiteX38" fmla="*/ 2391935 w 2627678"/>
              <a:gd name="connsiteY38" fmla="*/ 1050131 h 1191508"/>
              <a:gd name="connsiteX39" fmla="*/ 2184766 w 2627678"/>
              <a:gd name="connsiteY39" fmla="*/ 1081088 h 1191508"/>
              <a:gd name="connsiteX40" fmla="*/ 1915685 w 2627678"/>
              <a:gd name="connsiteY40" fmla="*/ 1102519 h 1191508"/>
              <a:gd name="connsiteX41" fmla="*/ 1563260 w 2627678"/>
              <a:gd name="connsiteY41" fmla="*/ 1114425 h 1191508"/>
              <a:gd name="connsiteX42" fmla="*/ 1263222 w 2627678"/>
              <a:gd name="connsiteY42" fmla="*/ 1114425 h 1191508"/>
              <a:gd name="connsiteX43" fmla="*/ 1172047 w 2627678"/>
              <a:gd name="connsiteY43" fmla="*/ 1111012 h 1191508"/>
              <a:gd name="connsiteX44" fmla="*/ 208748 w 2627678"/>
              <a:gd name="connsiteY44" fmla="*/ 1186805 h 1191508"/>
              <a:gd name="connsiteX45" fmla="*/ 5820 w 2627678"/>
              <a:gd name="connsiteY45" fmla="*/ 1169690 h 1191508"/>
              <a:gd name="connsiteX46" fmla="*/ 206304 w 2627678"/>
              <a:gd name="connsiteY46" fmla="*/ 937423 h 1191508"/>
              <a:gd name="connsiteX47" fmla="*/ 203858 w 2627678"/>
              <a:gd name="connsiteY47" fmla="*/ 585355 h 1191508"/>
              <a:gd name="connsiteX48" fmla="*/ 0 w 2627678"/>
              <a:gd name="connsiteY48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2916 w 2627678"/>
              <a:gd name="connsiteY8" fmla="*/ 428625 h 1191508"/>
              <a:gd name="connsiteX9" fmla="*/ 2625297 w 2627678"/>
              <a:gd name="connsiteY9" fmla="*/ 457200 h 1191508"/>
              <a:gd name="connsiteX10" fmla="*/ 2625297 w 2627678"/>
              <a:gd name="connsiteY10" fmla="*/ 466725 h 1191508"/>
              <a:gd name="connsiteX11" fmla="*/ 2627678 w 2627678"/>
              <a:gd name="connsiteY11" fmla="*/ 495300 h 1191508"/>
              <a:gd name="connsiteX12" fmla="*/ 2627678 w 2627678"/>
              <a:gd name="connsiteY12" fmla="*/ 504825 h 1191508"/>
              <a:gd name="connsiteX13" fmla="*/ 2627678 w 2627678"/>
              <a:gd name="connsiteY13" fmla="*/ 542925 h 1191508"/>
              <a:gd name="connsiteX14" fmla="*/ 2627678 w 2627678"/>
              <a:gd name="connsiteY14" fmla="*/ 557213 h 1191508"/>
              <a:gd name="connsiteX15" fmla="*/ 2625297 w 2627678"/>
              <a:gd name="connsiteY15" fmla="*/ 585788 h 1191508"/>
              <a:gd name="connsiteX16" fmla="*/ 2622916 w 2627678"/>
              <a:gd name="connsiteY16" fmla="*/ 631031 h 1191508"/>
              <a:gd name="connsiteX17" fmla="*/ 2622916 w 2627678"/>
              <a:gd name="connsiteY17" fmla="*/ 642938 h 1191508"/>
              <a:gd name="connsiteX18" fmla="*/ 2618153 w 2627678"/>
              <a:gd name="connsiteY18" fmla="*/ 666750 h 1191508"/>
              <a:gd name="connsiteX19" fmla="*/ 2613391 w 2627678"/>
              <a:gd name="connsiteY19" fmla="*/ 700088 h 1191508"/>
              <a:gd name="connsiteX20" fmla="*/ 2611010 w 2627678"/>
              <a:gd name="connsiteY20" fmla="*/ 719138 h 1191508"/>
              <a:gd name="connsiteX21" fmla="*/ 2611010 w 2627678"/>
              <a:gd name="connsiteY21" fmla="*/ 726281 h 1191508"/>
              <a:gd name="connsiteX22" fmla="*/ 2608628 w 2627678"/>
              <a:gd name="connsiteY22" fmla="*/ 731044 h 1191508"/>
              <a:gd name="connsiteX23" fmla="*/ 2513378 w 2627678"/>
              <a:gd name="connsiteY23" fmla="*/ 762000 h 1191508"/>
              <a:gd name="connsiteX24" fmla="*/ 2375266 w 2627678"/>
              <a:gd name="connsiteY24" fmla="*/ 816769 h 1191508"/>
              <a:gd name="connsiteX25" fmla="*/ 2291922 w 2627678"/>
              <a:gd name="connsiteY25" fmla="*/ 854869 h 1191508"/>
              <a:gd name="connsiteX26" fmla="*/ 2180003 w 2627678"/>
              <a:gd name="connsiteY26" fmla="*/ 907256 h 1191508"/>
              <a:gd name="connsiteX27" fmla="*/ 2118091 w 2627678"/>
              <a:gd name="connsiteY27" fmla="*/ 933450 h 1191508"/>
              <a:gd name="connsiteX28" fmla="*/ 2299066 w 2627678"/>
              <a:gd name="connsiteY28" fmla="*/ 938213 h 1191508"/>
              <a:gd name="connsiteX29" fmla="*/ 2375266 w 2627678"/>
              <a:gd name="connsiteY29" fmla="*/ 935831 h 1191508"/>
              <a:gd name="connsiteX30" fmla="*/ 2449085 w 2627678"/>
              <a:gd name="connsiteY30" fmla="*/ 940594 h 1191508"/>
              <a:gd name="connsiteX31" fmla="*/ 2444322 w 2627678"/>
              <a:gd name="connsiteY31" fmla="*/ 973931 h 1191508"/>
              <a:gd name="connsiteX32" fmla="*/ 2453847 w 2627678"/>
              <a:gd name="connsiteY32" fmla="*/ 978694 h 1191508"/>
              <a:gd name="connsiteX33" fmla="*/ 2508616 w 2627678"/>
              <a:gd name="connsiteY33" fmla="*/ 985838 h 1191508"/>
              <a:gd name="connsiteX34" fmla="*/ 2487185 w 2627678"/>
              <a:gd name="connsiteY34" fmla="*/ 1009650 h 1191508"/>
              <a:gd name="connsiteX35" fmla="*/ 2463372 w 2627678"/>
              <a:gd name="connsiteY35" fmla="*/ 1031081 h 1191508"/>
              <a:gd name="connsiteX36" fmla="*/ 2434797 w 2627678"/>
              <a:gd name="connsiteY36" fmla="*/ 1045369 h 1191508"/>
              <a:gd name="connsiteX37" fmla="*/ 2391935 w 2627678"/>
              <a:gd name="connsiteY37" fmla="*/ 1050131 h 1191508"/>
              <a:gd name="connsiteX38" fmla="*/ 2184766 w 2627678"/>
              <a:gd name="connsiteY38" fmla="*/ 1081088 h 1191508"/>
              <a:gd name="connsiteX39" fmla="*/ 1915685 w 2627678"/>
              <a:gd name="connsiteY39" fmla="*/ 1102519 h 1191508"/>
              <a:gd name="connsiteX40" fmla="*/ 1563260 w 2627678"/>
              <a:gd name="connsiteY40" fmla="*/ 1114425 h 1191508"/>
              <a:gd name="connsiteX41" fmla="*/ 1263222 w 2627678"/>
              <a:gd name="connsiteY41" fmla="*/ 1114425 h 1191508"/>
              <a:gd name="connsiteX42" fmla="*/ 1172047 w 2627678"/>
              <a:gd name="connsiteY42" fmla="*/ 1111012 h 1191508"/>
              <a:gd name="connsiteX43" fmla="*/ 208748 w 2627678"/>
              <a:gd name="connsiteY43" fmla="*/ 1186805 h 1191508"/>
              <a:gd name="connsiteX44" fmla="*/ 5820 w 2627678"/>
              <a:gd name="connsiteY44" fmla="*/ 1169690 h 1191508"/>
              <a:gd name="connsiteX45" fmla="*/ 206304 w 2627678"/>
              <a:gd name="connsiteY45" fmla="*/ 937423 h 1191508"/>
              <a:gd name="connsiteX46" fmla="*/ 203858 w 2627678"/>
              <a:gd name="connsiteY46" fmla="*/ 585355 h 1191508"/>
              <a:gd name="connsiteX47" fmla="*/ 0 w 2627678"/>
              <a:gd name="connsiteY47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2916 w 2627678"/>
              <a:gd name="connsiteY8" fmla="*/ 428625 h 1191508"/>
              <a:gd name="connsiteX9" fmla="*/ 2625297 w 2627678"/>
              <a:gd name="connsiteY9" fmla="*/ 457200 h 1191508"/>
              <a:gd name="connsiteX10" fmla="*/ 2625297 w 2627678"/>
              <a:gd name="connsiteY10" fmla="*/ 466725 h 1191508"/>
              <a:gd name="connsiteX11" fmla="*/ 2627678 w 2627678"/>
              <a:gd name="connsiteY11" fmla="*/ 495300 h 1191508"/>
              <a:gd name="connsiteX12" fmla="*/ 2627678 w 2627678"/>
              <a:gd name="connsiteY12" fmla="*/ 504825 h 1191508"/>
              <a:gd name="connsiteX13" fmla="*/ 2627678 w 2627678"/>
              <a:gd name="connsiteY13" fmla="*/ 542925 h 1191508"/>
              <a:gd name="connsiteX14" fmla="*/ 2627678 w 2627678"/>
              <a:gd name="connsiteY14" fmla="*/ 557213 h 1191508"/>
              <a:gd name="connsiteX15" fmla="*/ 2625297 w 2627678"/>
              <a:gd name="connsiteY15" fmla="*/ 585788 h 1191508"/>
              <a:gd name="connsiteX16" fmla="*/ 2622916 w 2627678"/>
              <a:gd name="connsiteY16" fmla="*/ 631031 h 1191508"/>
              <a:gd name="connsiteX17" fmla="*/ 2618153 w 2627678"/>
              <a:gd name="connsiteY17" fmla="*/ 666750 h 1191508"/>
              <a:gd name="connsiteX18" fmla="*/ 2613391 w 2627678"/>
              <a:gd name="connsiteY18" fmla="*/ 700088 h 1191508"/>
              <a:gd name="connsiteX19" fmla="*/ 2611010 w 2627678"/>
              <a:gd name="connsiteY19" fmla="*/ 719138 h 1191508"/>
              <a:gd name="connsiteX20" fmla="*/ 2611010 w 2627678"/>
              <a:gd name="connsiteY20" fmla="*/ 726281 h 1191508"/>
              <a:gd name="connsiteX21" fmla="*/ 2608628 w 2627678"/>
              <a:gd name="connsiteY21" fmla="*/ 731044 h 1191508"/>
              <a:gd name="connsiteX22" fmla="*/ 2513378 w 2627678"/>
              <a:gd name="connsiteY22" fmla="*/ 762000 h 1191508"/>
              <a:gd name="connsiteX23" fmla="*/ 2375266 w 2627678"/>
              <a:gd name="connsiteY23" fmla="*/ 816769 h 1191508"/>
              <a:gd name="connsiteX24" fmla="*/ 2291922 w 2627678"/>
              <a:gd name="connsiteY24" fmla="*/ 854869 h 1191508"/>
              <a:gd name="connsiteX25" fmla="*/ 2180003 w 2627678"/>
              <a:gd name="connsiteY25" fmla="*/ 907256 h 1191508"/>
              <a:gd name="connsiteX26" fmla="*/ 2118091 w 2627678"/>
              <a:gd name="connsiteY26" fmla="*/ 933450 h 1191508"/>
              <a:gd name="connsiteX27" fmla="*/ 2299066 w 2627678"/>
              <a:gd name="connsiteY27" fmla="*/ 938213 h 1191508"/>
              <a:gd name="connsiteX28" fmla="*/ 2375266 w 2627678"/>
              <a:gd name="connsiteY28" fmla="*/ 935831 h 1191508"/>
              <a:gd name="connsiteX29" fmla="*/ 2449085 w 2627678"/>
              <a:gd name="connsiteY29" fmla="*/ 940594 h 1191508"/>
              <a:gd name="connsiteX30" fmla="*/ 2444322 w 2627678"/>
              <a:gd name="connsiteY30" fmla="*/ 973931 h 1191508"/>
              <a:gd name="connsiteX31" fmla="*/ 2453847 w 2627678"/>
              <a:gd name="connsiteY31" fmla="*/ 978694 h 1191508"/>
              <a:gd name="connsiteX32" fmla="*/ 2508616 w 2627678"/>
              <a:gd name="connsiteY32" fmla="*/ 985838 h 1191508"/>
              <a:gd name="connsiteX33" fmla="*/ 2487185 w 2627678"/>
              <a:gd name="connsiteY33" fmla="*/ 1009650 h 1191508"/>
              <a:gd name="connsiteX34" fmla="*/ 2463372 w 2627678"/>
              <a:gd name="connsiteY34" fmla="*/ 1031081 h 1191508"/>
              <a:gd name="connsiteX35" fmla="*/ 2434797 w 2627678"/>
              <a:gd name="connsiteY35" fmla="*/ 1045369 h 1191508"/>
              <a:gd name="connsiteX36" fmla="*/ 2391935 w 2627678"/>
              <a:gd name="connsiteY36" fmla="*/ 1050131 h 1191508"/>
              <a:gd name="connsiteX37" fmla="*/ 2184766 w 2627678"/>
              <a:gd name="connsiteY37" fmla="*/ 1081088 h 1191508"/>
              <a:gd name="connsiteX38" fmla="*/ 1915685 w 2627678"/>
              <a:gd name="connsiteY38" fmla="*/ 1102519 h 1191508"/>
              <a:gd name="connsiteX39" fmla="*/ 1563260 w 2627678"/>
              <a:gd name="connsiteY39" fmla="*/ 1114425 h 1191508"/>
              <a:gd name="connsiteX40" fmla="*/ 1263222 w 2627678"/>
              <a:gd name="connsiteY40" fmla="*/ 1114425 h 1191508"/>
              <a:gd name="connsiteX41" fmla="*/ 1172047 w 2627678"/>
              <a:gd name="connsiteY41" fmla="*/ 1111012 h 1191508"/>
              <a:gd name="connsiteX42" fmla="*/ 208748 w 2627678"/>
              <a:gd name="connsiteY42" fmla="*/ 1186805 h 1191508"/>
              <a:gd name="connsiteX43" fmla="*/ 5820 w 2627678"/>
              <a:gd name="connsiteY43" fmla="*/ 1169690 h 1191508"/>
              <a:gd name="connsiteX44" fmla="*/ 206304 w 2627678"/>
              <a:gd name="connsiteY44" fmla="*/ 937423 h 1191508"/>
              <a:gd name="connsiteX45" fmla="*/ 203858 w 2627678"/>
              <a:gd name="connsiteY45" fmla="*/ 585355 h 1191508"/>
              <a:gd name="connsiteX46" fmla="*/ 0 w 2627678"/>
              <a:gd name="connsiteY46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2916 w 2627678"/>
              <a:gd name="connsiteY8" fmla="*/ 428625 h 1191508"/>
              <a:gd name="connsiteX9" fmla="*/ 2625297 w 2627678"/>
              <a:gd name="connsiteY9" fmla="*/ 457200 h 1191508"/>
              <a:gd name="connsiteX10" fmla="*/ 2625297 w 2627678"/>
              <a:gd name="connsiteY10" fmla="*/ 466725 h 1191508"/>
              <a:gd name="connsiteX11" fmla="*/ 2627678 w 2627678"/>
              <a:gd name="connsiteY11" fmla="*/ 495300 h 1191508"/>
              <a:gd name="connsiteX12" fmla="*/ 2627678 w 2627678"/>
              <a:gd name="connsiteY12" fmla="*/ 504825 h 1191508"/>
              <a:gd name="connsiteX13" fmla="*/ 2627678 w 2627678"/>
              <a:gd name="connsiteY13" fmla="*/ 542925 h 1191508"/>
              <a:gd name="connsiteX14" fmla="*/ 2627678 w 2627678"/>
              <a:gd name="connsiteY14" fmla="*/ 557213 h 1191508"/>
              <a:gd name="connsiteX15" fmla="*/ 2622916 w 2627678"/>
              <a:gd name="connsiteY15" fmla="*/ 631031 h 1191508"/>
              <a:gd name="connsiteX16" fmla="*/ 2618153 w 2627678"/>
              <a:gd name="connsiteY16" fmla="*/ 666750 h 1191508"/>
              <a:gd name="connsiteX17" fmla="*/ 2613391 w 2627678"/>
              <a:gd name="connsiteY17" fmla="*/ 700088 h 1191508"/>
              <a:gd name="connsiteX18" fmla="*/ 2611010 w 2627678"/>
              <a:gd name="connsiteY18" fmla="*/ 719138 h 1191508"/>
              <a:gd name="connsiteX19" fmla="*/ 2611010 w 2627678"/>
              <a:gd name="connsiteY19" fmla="*/ 726281 h 1191508"/>
              <a:gd name="connsiteX20" fmla="*/ 2608628 w 2627678"/>
              <a:gd name="connsiteY20" fmla="*/ 731044 h 1191508"/>
              <a:gd name="connsiteX21" fmla="*/ 2513378 w 2627678"/>
              <a:gd name="connsiteY21" fmla="*/ 762000 h 1191508"/>
              <a:gd name="connsiteX22" fmla="*/ 2375266 w 2627678"/>
              <a:gd name="connsiteY22" fmla="*/ 816769 h 1191508"/>
              <a:gd name="connsiteX23" fmla="*/ 2291922 w 2627678"/>
              <a:gd name="connsiteY23" fmla="*/ 854869 h 1191508"/>
              <a:gd name="connsiteX24" fmla="*/ 2180003 w 2627678"/>
              <a:gd name="connsiteY24" fmla="*/ 907256 h 1191508"/>
              <a:gd name="connsiteX25" fmla="*/ 2118091 w 2627678"/>
              <a:gd name="connsiteY25" fmla="*/ 933450 h 1191508"/>
              <a:gd name="connsiteX26" fmla="*/ 2299066 w 2627678"/>
              <a:gd name="connsiteY26" fmla="*/ 938213 h 1191508"/>
              <a:gd name="connsiteX27" fmla="*/ 2375266 w 2627678"/>
              <a:gd name="connsiteY27" fmla="*/ 935831 h 1191508"/>
              <a:gd name="connsiteX28" fmla="*/ 2449085 w 2627678"/>
              <a:gd name="connsiteY28" fmla="*/ 940594 h 1191508"/>
              <a:gd name="connsiteX29" fmla="*/ 2444322 w 2627678"/>
              <a:gd name="connsiteY29" fmla="*/ 973931 h 1191508"/>
              <a:gd name="connsiteX30" fmla="*/ 2453847 w 2627678"/>
              <a:gd name="connsiteY30" fmla="*/ 978694 h 1191508"/>
              <a:gd name="connsiteX31" fmla="*/ 2508616 w 2627678"/>
              <a:gd name="connsiteY31" fmla="*/ 985838 h 1191508"/>
              <a:gd name="connsiteX32" fmla="*/ 2487185 w 2627678"/>
              <a:gd name="connsiteY32" fmla="*/ 1009650 h 1191508"/>
              <a:gd name="connsiteX33" fmla="*/ 2463372 w 2627678"/>
              <a:gd name="connsiteY33" fmla="*/ 1031081 h 1191508"/>
              <a:gd name="connsiteX34" fmla="*/ 2434797 w 2627678"/>
              <a:gd name="connsiteY34" fmla="*/ 1045369 h 1191508"/>
              <a:gd name="connsiteX35" fmla="*/ 2391935 w 2627678"/>
              <a:gd name="connsiteY35" fmla="*/ 1050131 h 1191508"/>
              <a:gd name="connsiteX36" fmla="*/ 2184766 w 2627678"/>
              <a:gd name="connsiteY36" fmla="*/ 1081088 h 1191508"/>
              <a:gd name="connsiteX37" fmla="*/ 1915685 w 2627678"/>
              <a:gd name="connsiteY37" fmla="*/ 1102519 h 1191508"/>
              <a:gd name="connsiteX38" fmla="*/ 1563260 w 2627678"/>
              <a:gd name="connsiteY38" fmla="*/ 1114425 h 1191508"/>
              <a:gd name="connsiteX39" fmla="*/ 1263222 w 2627678"/>
              <a:gd name="connsiteY39" fmla="*/ 1114425 h 1191508"/>
              <a:gd name="connsiteX40" fmla="*/ 1172047 w 2627678"/>
              <a:gd name="connsiteY40" fmla="*/ 1111012 h 1191508"/>
              <a:gd name="connsiteX41" fmla="*/ 208748 w 2627678"/>
              <a:gd name="connsiteY41" fmla="*/ 1186805 h 1191508"/>
              <a:gd name="connsiteX42" fmla="*/ 5820 w 2627678"/>
              <a:gd name="connsiteY42" fmla="*/ 1169690 h 1191508"/>
              <a:gd name="connsiteX43" fmla="*/ 206304 w 2627678"/>
              <a:gd name="connsiteY43" fmla="*/ 937423 h 1191508"/>
              <a:gd name="connsiteX44" fmla="*/ 203858 w 2627678"/>
              <a:gd name="connsiteY44" fmla="*/ 585355 h 1191508"/>
              <a:gd name="connsiteX45" fmla="*/ 0 w 2627678"/>
              <a:gd name="connsiteY45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2916 w 2627678"/>
              <a:gd name="connsiteY8" fmla="*/ 428625 h 1191508"/>
              <a:gd name="connsiteX9" fmla="*/ 2625297 w 2627678"/>
              <a:gd name="connsiteY9" fmla="*/ 457200 h 1191508"/>
              <a:gd name="connsiteX10" fmla="*/ 2625297 w 2627678"/>
              <a:gd name="connsiteY10" fmla="*/ 466725 h 1191508"/>
              <a:gd name="connsiteX11" fmla="*/ 2627678 w 2627678"/>
              <a:gd name="connsiteY11" fmla="*/ 495300 h 1191508"/>
              <a:gd name="connsiteX12" fmla="*/ 2627678 w 2627678"/>
              <a:gd name="connsiteY12" fmla="*/ 504825 h 1191508"/>
              <a:gd name="connsiteX13" fmla="*/ 2627678 w 2627678"/>
              <a:gd name="connsiteY13" fmla="*/ 542925 h 1191508"/>
              <a:gd name="connsiteX14" fmla="*/ 2622916 w 2627678"/>
              <a:gd name="connsiteY14" fmla="*/ 631031 h 1191508"/>
              <a:gd name="connsiteX15" fmla="*/ 2618153 w 2627678"/>
              <a:gd name="connsiteY15" fmla="*/ 666750 h 1191508"/>
              <a:gd name="connsiteX16" fmla="*/ 2613391 w 2627678"/>
              <a:gd name="connsiteY16" fmla="*/ 700088 h 1191508"/>
              <a:gd name="connsiteX17" fmla="*/ 2611010 w 2627678"/>
              <a:gd name="connsiteY17" fmla="*/ 719138 h 1191508"/>
              <a:gd name="connsiteX18" fmla="*/ 2611010 w 2627678"/>
              <a:gd name="connsiteY18" fmla="*/ 726281 h 1191508"/>
              <a:gd name="connsiteX19" fmla="*/ 2608628 w 2627678"/>
              <a:gd name="connsiteY19" fmla="*/ 731044 h 1191508"/>
              <a:gd name="connsiteX20" fmla="*/ 2513378 w 2627678"/>
              <a:gd name="connsiteY20" fmla="*/ 762000 h 1191508"/>
              <a:gd name="connsiteX21" fmla="*/ 2375266 w 2627678"/>
              <a:gd name="connsiteY21" fmla="*/ 816769 h 1191508"/>
              <a:gd name="connsiteX22" fmla="*/ 2291922 w 2627678"/>
              <a:gd name="connsiteY22" fmla="*/ 854869 h 1191508"/>
              <a:gd name="connsiteX23" fmla="*/ 2180003 w 2627678"/>
              <a:gd name="connsiteY23" fmla="*/ 907256 h 1191508"/>
              <a:gd name="connsiteX24" fmla="*/ 2118091 w 2627678"/>
              <a:gd name="connsiteY24" fmla="*/ 933450 h 1191508"/>
              <a:gd name="connsiteX25" fmla="*/ 2299066 w 2627678"/>
              <a:gd name="connsiteY25" fmla="*/ 938213 h 1191508"/>
              <a:gd name="connsiteX26" fmla="*/ 2375266 w 2627678"/>
              <a:gd name="connsiteY26" fmla="*/ 935831 h 1191508"/>
              <a:gd name="connsiteX27" fmla="*/ 2449085 w 2627678"/>
              <a:gd name="connsiteY27" fmla="*/ 940594 h 1191508"/>
              <a:gd name="connsiteX28" fmla="*/ 2444322 w 2627678"/>
              <a:gd name="connsiteY28" fmla="*/ 973931 h 1191508"/>
              <a:gd name="connsiteX29" fmla="*/ 2453847 w 2627678"/>
              <a:gd name="connsiteY29" fmla="*/ 978694 h 1191508"/>
              <a:gd name="connsiteX30" fmla="*/ 2508616 w 2627678"/>
              <a:gd name="connsiteY30" fmla="*/ 985838 h 1191508"/>
              <a:gd name="connsiteX31" fmla="*/ 2487185 w 2627678"/>
              <a:gd name="connsiteY31" fmla="*/ 1009650 h 1191508"/>
              <a:gd name="connsiteX32" fmla="*/ 2463372 w 2627678"/>
              <a:gd name="connsiteY32" fmla="*/ 1031081 h 1191508"/>
              <a:gd name="connsiteX33" fmla="*/ 2434797 w 2627678"/>
              <a:gd name="connsiteY33" fmla="*/ 1045369 h 1191508"/>
              <a:gd name="connsiteX34" fmla="*/ 2391935 w 2627678"/>
              <a:gd name="connsiteY34" fmla="*/ 1050131 h 1191508"/>
              <a:gd name="connsiteX35" fmla="*/ 2184766 w 2627678"/>
              <a:gd name="connsiteY35" fmla="*/ 1081088 h 1191508"/>
              <a:gd name="connsiteX36" fmla="*/ 1915685 w 2627678"/>
              <a:gd name="connsiteY36" fmla="*/ 1102519 h 1191508"/>
              <a:gd name="connsiteX37" fmla="*/ 1563260 w 2627678"/>
              <a:gd name="connsiteY37" fmla="*/ 1114425 h 1191508"/>
              <a:gd name="connsiteX38" fmla="*/ 1263222 w 2627678"/>
              <a:gd name="connsiteY38" fmla="*/ 1114425 h 1191508"/>
              <a:gd name="connsiteX39" fmla="*/ 1172047 w 2627678"/>
              <a:gd name="connsiteY39" fmla="*/ 1111012 h 1191508"/>
              <a:gd name="connsiteX40" fmla="*/ 208748 w 2627678"/>
              <a:gd name="connsiteY40" fmla="*/ 1186805 h 1191508"/>
              <a:gd name="connsiteX41" fmla="*/ 5820 w 2627678"/>
              <a:gd name="connsiteY41" fmla="*/ 1169690 h 1191508"/>
              <a:gd name="connsiteX42" fmla="*/ 206304 w 2627678"/>
              <a:gd name="connsiteY42" fmla="*/ 937423 h 1191508"/>
              <a:gd name="connsiteX43" fmla="*/ 203858 w 2627678"/>
              <a:gd name="connsiteY43" fmla="*/ 585355 h 1191508"/>
              <a:gd name="connsiteX44" fmla="*/ 0 w 2627678"/>
              <a:gd name="connsiteY44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2916 w 2627678"/>
              <a:gd name="connsiteY8" fmla="*/ 428625 h 1191508"/>
              <a:gd name="connsiteX9" fmla="*/ 2625297 w 2627678"/>
              <a:gd name="connsiteY9" fmla="*/ 457200 h 1191508"/>
              <a:gd name="connsiteX10" fmla="*/ 2625297 w 2627678"/>
              <a:gd name="connsiteY10" fmla="*/ 466725 h 1191508"/>
              <a:gd name="connsiteX11" fmla="*/ 2627678 w 2627678"/>
              <a:gd name="connsiteY11" fmla="*/ 495300 h 1191508"/>
              <a:gd name="connsiteX12" fmla="*/ 2627678 w 2627678"/>
              <a:gd name="connsiteY12" fmla="*/ 542925 h 1191508"/>
              <a:gd name="connsiteX13" fmla="*/ 2622916 w 2627678"/>
              <a:gd name="connsiteY13" fmla="*/ 631031 h 1191508"/>
              <a:gd name="connsiteX14" fmla="*/ 2618153 w 2627678"/>
              <a:gd name="connsiteY14" fmla="*/ 666750 h 1191508"/>
              <a:gd name="connsiteX15" fmla="*/ 2613391 w 2627678"/>
              <a:gd name="connsiteY15" fmla="*/ 700088 h 1191508"/>
              <a:gd name="connsiteX16" fmla="*/ 2611010 w 2627678"/>
              <a:gd name="connsiteY16" fmla="*/ 719138 h 1191508"/>
              <a:gd name="connsiteX17" fmla="*/ 2611010 w 2627678"/>
              <a:gd name="connsiteY17" fmla="*/ 726281 h 1191508"/>
              <a:gd name="connsiteX18" fmla="*/ 2608628 w 2627678"/>
              <a:gd name="connsiteY18" fmla="*/ 731044 h 1191508"/>
              <a:gd name="connsiteX19" fmla="*/ 2513378 w 2627678"/>
              <a:gd name="connsiteY19" fmla="*/ 762000 h 1191508"/>
              <a:gd name="connsiteX20" fmla="*/ 2375266 w 2627678"/>
              <a:gd name="connsiteY20" fmla="*/ 816769 h 1191508"/>
              <a:gd name="connsiteX21" fmla="*/ 2291922 w 2627678"/>
              <a:gd name="connsiteY21" fmla="*/ 854869 h 1191508"/>
              <a:gd name="connsiteX22" fmla="*/ 2180003 w 2627678"/>
              <a:gd name="connsiteY22" fmla="*/ 907256 h 1191508"/>
              <a:gd name="connsiteX23" fmla="*/ 2118091 w 2627678"/>
              <a:gd name="connsiteY23" fmla="*/ 933450 h 1191508"/>
              <a:gd name="connsiteX24" fmla="*/ 2299066 w 2627678"/>
              <a:gd name="connsiteY24" fmla="*/ 938213 h 1191508"/>
              <a:gd name="connsiteX25" fmla="*/ 2375266 w 2627678"/>
              <a:gd name="connsiteY25" fmla="*/ 935831 h 1191508"/>
              <a:gd name="connsiteX26" fmla="*/ 2449085 w 2627678"/>
              <a:gd name="connsiteY26" fmla="*/ 940594 h 1191508"/>
              <a:gd name="connsiteX27" fmla="*/ 2444322 w 2627678"/>
              <a:gd name="connsiteY27" fmla="*/ 973931 h 1191508"/>
              <a:gd name="connsiteX28" fmla="*/ 2453847 w 2627678"/>
              <a:gd name="connsiteY28" fmla="*/ 978694 h 1191508"/>
              <a:gd name="connsiteX29" fmla="*/ 2508616 w 2627678"/>
              <a:gd name="connsiteY29" fmla="*/ 985838 h 1191508"/>
              <a:gd name="connsiteX30" fmla="*/ 2487185 w 2627678"/>
              <a:gd name="connsiteY30" fmla="*/ 1009650 h 1191508"/>
              <a:gd name="connsiteX31" fmla="*/ 2463372 w 2627678"/>
              <a:gd name="connsiteY31" fmla="*/ 1031081 h 1191508"/>
              <a:gd name="connsiteX32" fmla="*/ 2434797 w 2627678"/>
              <a:gd name="connsiteY32" fmla="*/ 1045369 h 1191508"/>
              <a:gd name="connsiteX33" fmla="*/ 2391935 w 2627678"/>
              <a:gd name="connsiteY33" fmla="*/ 1050131 h 1191508"/>
              <a:gd name="connsiteX34" fmla="*/ 2184766 w 2627678"/>
              <a:gd name="connsiteY34" fmla="*/ 1081088 h 1191508"/>
              <a:gd name="connsiteX35" fmla="*/ 1915685 w 2627678"/>
              <a:gd name="connsiteY35" fmla="*/ 1102519 h 1191508"/>
              <a:gd name="connsiteX36" fmla="*/ 1563260 w 2627678"/>
              <a:gd name="connsiteY36" fmla="*/ 1114425 h 1191508"/>
              <a:gd name="connsiteX37" fmla="*/ 1263222 w 2627678"/>
              <a:gd name="connsiteY37" fmla="*/ 1114425 h 1191508"/>
              <a:gd name="connsiteX38" fmla="*/ 1172047 w 2627678"/>
              <a:gd name="connsiteY38" fmla="*/ 1111012 h 1191508"/>
              <a:gd name="connsiteX39" fmla="*/ 208748 w 2627678"/>
              <a:gd name="connsiteY39" fmla="*/ 1186805 h 1191508"/>
              <a:gd name="connsiteX40" fmla="*/ 5820 w 2627678"/>
              <a:gd name="connsiteY40" fmla="*/ 1169690 h 1191508"/>
              <a:gd name="connsiteX41" fmla="*/ 206304 w 2627678"/>
              <a:gd name="connsiteY41" fmla="*/ 937423 h 1191508"/>
              <a:gd name="connsiteX42" fmla="*/ 203858 w 2627678"/>
              <a:gd name="connsiteY42" fmla="*/ 585355 h 1191508"/>
              <a:gd name="connsiteX43" fmla="*/ 0 w 2627678"/>
              <a:gd name="connsiteY43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2916 w 2627678"/>
              <a:gd name="connsiteY8" fmla="*/ 428625 h 1191508"/>
              <a:gd name="connsiteX9" fmla="*/ 2625297 w 2627678"/>
              <a:gd name="connsiteY9" fmla="*/ 457200 h 1191508"/>
              <a:gd name="connsiteX10" fmla="*/ 2627678 w 2627678"/>
              <a:gd name="connsiteY10" fmla="*/ 495300 h 1191508"/>
              <a:gd name="connsiteX11" fmla="*/ 2627678 w 2627678"/>
              <a:gd name="connsiteY11" fmla="*/ 542925 h 1191508"/>
              <a:gd name="connsiteX12" fmla="*/ 2622916 w 2627678"/>
              <a:gd name="connsiteY12" fmla="*/ 631031 h 1191508"/>
              <a:gd name="connsiteX13" fmla="*/ 2618153 w 2627678"/>
              <a:gd name="connsiteY13" fmla="*/ 666750 h 1191508"/>
              <a:gd name="connsiteX14" fmla="*/ 2613391 w 2627678"/>
              <a:gd name="connsiteY14" fmla="*/ 700088 h 1191508"/>
              <a:gd name="connsiteX15" fmla="*/ 2611010 w 2627678"/>
              <a:gd name="connsiteY15" fmla="*/ 719138 h 1191508"/>
              <a:gd name="connsiteX16" fmla="*/ 2611010 w 2627678"/>
              <a:gd name="connsiteY16" fmla="*/ 726281 h 1191508"/>
              <a:gd name="connsiteX17" fmla="*/ 2608628 w 2627678"/>
              <a:gd name="connsiteY17" fmla="*/ 731044 h 1191508"/>
              <a:gd name="connsiteX18" fmla="*/ 2513378 w 2627678"/>
              <a:gd name="connsiteY18" fmla="*/ 762000 h 1191508"/>
              <a:gd name="connsiteX19" fmla="*/ 2375266 w 2627678"/>
              <a:gd name="connsiteY19" fmla="*/ 816769 h 1191508"/>
              <a:gd name="connsiteX20" fmla="*/ 2291922 w 2627678"/>
              <a:gd name="connsiteY20" fmla="*/ 854869 h 1191508"/>
              <a:gd name="connsiteX21" fmla="*/ 2180003 w 2627678"/>
              <a:gd name="connsiteY21" fmla="*/ 907256 h 1191508"/>
              <a:gd name="connsiteX22" fmla="*/ 2118091 w 2627678"/>
              <a:gd name="connsiteY22" fmla="*/ 933450 h 1191508"/>
              <a:gd name="connsiteX23" fmla="*/ 2299066 w 2627678"/>
              <a:gd name="connsiteY23" fmla="*/ 938213 h 1191508"/>
              <a:gd name="connsiteX24" fmla="*/ 2375266 w 2627678"/>
              <a:gd name="connsiteY24" fmla="*/ 935831 h 1191508"/>
              <a:gd name="connsiteX25" fmla="*/ 2449085 w 2627678"/>
              <a:gd name="connsiteY25" fmla="*/ 940594 h 1191508"/>
              <a:gd name="connsiteX26" fmla="*/ 2444322 w 2627678"/>
              <a:gd name="connsiteY26" fmla="*/ 973931 h 1191508"/>
              <a:gd name="connsiteX27" fmla="*/ 2453847 w 2627678"/>
              <a:gd name="connsiteY27" fmla="*/ 978694 h 1191508"/>
              <a:gd name="connsiteX28" fmla="*/ 2508616 w 2627678"/>
              <a:gd name="connsiteY28" fmla="*/ 985838 h 1191508"/>
              <a:gd name="connsiteX29" fmla="*/ 2487185 w 2627678"/>
              <a:gd name="connsiteY29" fmla="*/ 1009650 h 1191508"/>
              <a:gd name="connsiteX30" fmla="*/ 2463372 w 2627678"/>
              <a:gd name="connsiteY30" fmla="*/ 1031081 h 1191508"/>
              <a:gd name="connsiteX31" fmla="*/ 2434797 w 2627678"/>
              <a:gd name="connsiteY31" fmla="*/ 1045369 h 1191508"/>
              <a:gd name="connsiteX32" fmla="*/ 2391935 w 2627678"/>
              <a:gd name="connsiteY32" fmla="*/ 1050131 h 1191508"/>
              <a:gd name="connsiteX33" fmla="*/ 2184766 w 2627678"/>
              <a:gd name="connsiteY33" fmla="*/ 1081088 h 1191508"/>
              <a:gd name="connsiteX34" fmla="*/ 1915685 w 2627678"/>
              <a:gd name="connsiteY34" fmla="*/ 1102519 h 1191508"/>
              <a:gd name="connsiteX35" fmla="*/ 1563260 w 2627678"/>
              <a:gd name="connsiteY35" fmla="*/ 1114425 h 1191508"/>
              <a:gd name="connsiteX36" fmla="*/ 1263222 w 2627678"/>
              <a:gd name="connsiteY36" fmla="*/ 1114425 h 1191508"/>
              <a:gd name="connsiteX37" fmla="*/ 1172047 w 2627678"/>
              <a:gd name="connsiteY37" fmla="*/ 1111012 h 1191508"/>
              <a:gd name="connsiteX38" fmla="*/ 208748 w 2627678"/>
              <a:gd name="connsiteY38" fmla="*/ 1186805 h 1191508"/>
              <a:gd name="connsiteX39" fmla="*/ 5820 w 2627678"/>
              <a:gd name="connsiteY39" fmla="*/ 1169690 h 1191508"/>
              <a:gd name="connsiteX40" fmla="*/ 206304 w 2627678"/>
              <a:gd name="connsiteY40" fmla="*/ 937423 h 1191508"/>
              <a:gd name="connsiteX41" fmla="*/ 203858 w 2627678"/>
              <a:gd name="connsiteY41" fmla="*/ 585355 h 1191508"/>
              <a:gd name="connsiteX42" fmla="*/ 0 w 2627678"/>
              <a:gd name="connsiteY42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5297 w 2627678"/>
              <a:gd name="connsiteY8" fmla="*/ 457200 h 1191508"/>
              <a:gd name="connsiteX9" fmla="*/ 2627678 w 2627678"/>
              <a:gd name="connsiteY9" fmla="*/ 495300 h 1191508"/>
              <a:gd name="connsiteX10" fmla="*/ 2627678 w 2627678"/>
              <a:gd name="connsiteY10" fmla="*/ 542925 h 1191508"/>
              <a:gd name="connsiteX11" fmla="*/ 2622916 w 2627678"/>
              <a:gd name="connsiteY11" fmla="*/ 631031 h 1191508"/>
              <a:gd name="connsiteX12" fmla="*/ 2618153 w 2627678"/>
              <a:gd name="connsiteY12" fmla="*/ 666750 h 1191508"/>
              <a:gd name="connsiteX13" fmla="*/ 2613391 w 2627678"/>
              <a:gd name="connsiteY13" fmla="*/ 700088 h 1191508"/>
              <a:gd name="connsiteX14" fmla="*/ 2611010 w 2627678"/>
              <a:gd name="connsiteY14" fmla="*/ 719138 h 1191508"/>
              <a:gd name="connsiteX15" fmla="*/ 2611010 w 2627678"/>
              <a:gd name="connsiteY15" fmla="*/ 726281 h 1191508"/>
              <a:gd name="connsiteX16" fmla="*/ 2608628 w 2627678"/>
              <a:gd name="connsiteY16" fmla="*/ 731044 h 1191508"/>
              <a:gd name="connsiteX17" fmla="*/ 2513378 w 2627678"/>
              <a:gd name="connsiteY17" fmla="*/ 762000 h 1191508"/>
              <a:gd name="connsiteX18" fmla="*/ 2375266 w 2627678"/>
              <a:gd name="connsiteY18" fmla="*/ 816769 h 1191508"/>
              <a:gd name="connsiteX19" fmla="*/ 2291922 w 2627678"/>
              <a:gd name="connsiteY19" fmla="*/ 854869 h 1191508"/>
              <a:gd name="connsiteX20" fmla="*/ 2180003 w 2627678"/>
              <a:gd name="connsiteY20" fmla="*/ 907256 h 1191508"/>
              <a:gd name="connsiteX21" fmla="*/ 2118091 w 2627678"/>
              <a:gd name="connsiteY21" fmla="*/ 933450 h 1191508"/>
              <a:gd name="connsiteX22" fmla="*/ 2299066 w 2627678"/>
              <a:gd name="connsiteY22" fmla="*/ 938213 h 1191508"/>
              <a:gd name="connsiteX23" fmla="*/ 2375266 w 2627678"/>
              <a:gd name="connsiteY23" fmla="*/ 935831 h 1191508"/>
              <a:gd name="connsiteX24" fmla="*/ 2449085 w 2627678"/>
              <a:gd name="connsiteY24" fmla="*/ 940594 h 1191508"/>
              <a:gd name="connsiteX25" fmla="*/ 2444322 w 2627678"/>
              <a:gd name="connsiteY25" fmla="*/ 973931 h 1191508"/>
              <a:gd name="connsiteX26" fmla="*/ 2453847 w 2627678"/>
              <a:gd name="connsiteY26" fmla="*/ 978694 h 1191508"/>
              <a:gd name="connsiteX27" fmla="*/ 2508616 w 2627678"/>
              <a:gd name="connsiteY27" fmla="*/ 985838 h 1191508"/>
              <a:gd name="connsiteX28" fmla="*/ 2487185 w 2627678"/>
              <a:gd name="connsiteY28" fmla="*/ 1009650 h 1191508"/>
              <a:gd name="connsiteX29" fmla="*/ 2463372 w 2627678"/>
              <a:gd name="connsiteY29" fmla="*/ 1031081 h 1191508"/>
              <a:gd name="connsiteX30" fmla="*/ 2434797 w 2627678"/>
              <a:gd name="connsiteY30" fmla="*/ 1045369 h 1191508"/>
              <a:gd name="connsiteX31" fmla="*/ 2391935 w 2627678"/>
              <a:gd name="connsiteY31" fmla="*/ 1050131 h 1191508"/>
              <a:gd name="connsiteX32" fmla="*/ 2184766 w 2627678"/>
              <a:gd name="connsiteY32" fmla="*/ 1081088 h 1191508"/>
              <a:gd name="connsiteX33" fmla="*/ 1915685 w 2627678"/>
              <a:gd name="connsiteY33" fmla="*/ 1102519 h 1191508"/>
              <a:gd name="connsiteX34" fmla="*/ 1563260 w 2627678"/>
              <a:gd name="connsiteY34" fmla="*/ 1114425 h 1191508"/>
              <a:gd name="connsiteX35" fmla="*/ 1263222 w 2627678"/>
              <a:gd name="connsiteY35" fmla="*/ 1114425 h 1191508"/>
              <a:gd name="connsiteX36" fmla="*/ 1172047 w 2627678"/>
              <a:gd name="connsiteY36" fmla="*/ 1111012 h 1191508"/>
              <a:gd name="connsiteX37" fmla="*/ 208748 w 2627678"/>
              <a:gd name="connsiteY37" fmla="*/ 1186805 h 1191508"/>
              <a:gd name="connsiteX38" fmla="*/ 5820 w 2627678"/>
              <a:gd name="connsiteY38" fmla="*/ 1169690 h 1191508"/>
              <a:gd name="connsiteX39" fmla="*/ 206304 w 2627678"/>
              <a:gd name="connsiteY39" fmla="*/ 937423 h 1191508"/>
              <a:gd name="connsiteX40" fmla="*/ 203858 w 2627678"/>
              <a:gd name="connsiteY40" fmla="*/ 585355 h 1191508"/>
              <a:gd name="connsiteX41" fmla="*/ 0 w 2627678"/>
              <a:gd name="connsiteY41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5297 w 2627678"/>
              <a:gd name="connsiteY8" fmla="*/ 457200 h 1191508"/>
              <a:gd name="connsiteX9" fmla="*/ 2627678 w 2627678"/>
              <a:gd name="connsiteY9" fmla="*/ 495300 h 1191508"/>
              <a:gd name="connsiteX10" fmla="*/ 2627678 w 2627678"/>
              <a:gd name="connsiteY10" fmla="*/ 542925 h 1191508"/>
              <a:gd name="connsiteX11" fmla="*/ 2618153 w 2627678"/>
              <a:gd name="connsiteY11" fmla="*/ 666750 h 1191508"/>
              <a:gd name="connsiteX12" fmla="*/ 2613391 w 2627678"/>
              <a:gd name="connsiteY12" fmla="*/ 700088 h 1191508"/>
              <a:gd name="connsiteX13" fmla="*/ 2611010 w 2627678"/>
              <a:gd name="connsiteY13" fmla="*/ 719138 h 1191508"/>
              <a:gd name="connsiteX14" fmla="*/ 2611010 w 2627678"/>
              <a:gd name="connsiteY14" fmla="*/ 726281 h 1191508"/>
              <a:gd name="connsiteX15" fmla="*/ 2608628 w 2627678"/>
              <a:gd name="connsiteY15" fmla="*/ 731044 h 1191508"/>
              <a:gd name="connsiteX16" fmla="*/ 2513378 w 2627678"/>
              <a:gd name="connsiteY16" fmla="*/ 762000 h 1191508"/>
              <a:gd name="connsiteX17" fmla="*/ 2375266 w 2627678"/>
              <a:gd name="connsiteY17" fmla="*/ 816769 h 1191508"/>
              <a:gd name="connsiteX18" fmla="*/ 2291922 w 2627678"/>
              <a:gd name="connsiteY18" fmla="*/ 854869 h 1191508"/>
              <a:gd name="connsiteX19" fmla="*/ 2180003 w 2627678"/>
              <a:gd name="connsiteY19" fmla="*/ 907256 h 1191508"/>
              <a:gd name="connsiteX20" fmla="*/ 2118091 w 2627678"/>
              <a:gd name="connsiteY20" fmla="*/ 933450 h 1191508"/>
              <a:gd name="connsiteX21" fmla="*/ 2299066 w 2627678"/>
              <a:gd name="connsiteY21" fmla="*/ 938213 h 1191508"/>
              <a:gd name="connsiteX22" fmla="*/ 2375266 w 2627678"/>
              <a:gd name="connsiteY22" fmla="*/ 935831 h 1191508"/>
              <a:gd name="connsiteX23" fmla="*/ 2449085 w 2627678"/>
              <a:gd name="connsiteY23" fmla="*/ 940594 h 1191508"/>
              <a:gd name="connsiteX24" fmla="*/ 2444322 w 2627678"/>
              <a:gd name="connsiteY24" fmla="*/ 973931 h 1191508"/>
              <a:gd name="connsiteX25" fmla="*/ 2453847 w 2627678"/>
              <a:gd name="connsiteY25" fmla="*/ 978694 h 1191508"/>
              <a:gd name="connsiteX26" fmla="*/ 2508616 w 2627678"/>
              <a:gd name="connsiteY26" fmla="*/ 985838 h 1191508"/>
              <a:gd name="connsiteX27" fmla="*/ 2487185 w 2627678"/>
              <a:gd name="connsiteY27" fmla="*/ 1009650 h 1191508"/>
              <a:gd name="connsiteX28" fmla="*/ 2463372 w 2627678"/>
              <a:gd name="connsiteY28" fmla="*/ 1031081 h 1191508"/>
              <a:gd name="connsiteX29" fmla="*/ 2434797 w 2627678"/>
              <a:gd name="connsiteY29" fmla="*/ 1045369 h 1191508"/>
              <a:gd name="connsiteX30" fmla="*/ 2391935 w 2627678"/>
              <a:gd name="connsiteY30" fmla="*/ 1050131 h 1191508"/>
              <a:gd name="connsiteX31" fmla="*/ 2184766 w 2627678"/>
              <a:gd name="connsiteY31" fmla="*/ 1081088 h 1191508"/>
              <a:gd name="connsiteX32" fmla="*/ 1915685 w 2627678"/>
              <a:gd name="connsiteY32" fmla="*/ 1102519 h 1191508"/>
              <a:gd name="connsiteX33" fmla="*/ 1563260 w 2627678"/>
              <a:gd name="connsiteY33" fmla="*/ 1114425 h 1191508"/>
              <a:gd name="connsiteX34" fmla="*/ 1263222 w 2627678"/>
              <a:gd name="connsiteY34" fmla="*/ 1114425 h 1191508"/>
              <a:gd name="connsiteX35" fmla="*/ 1172047 w 2627678"/>
              <a:gd name="connsiteY35" fmla="*/ 1111012 h 1191508"/>
              <a:gd name="connsiteX36" fmla="*/ 208748 w 2627678"/>
              <a:gd name="connsiteY36" fmla="*/ 1186805 h 1191508"/>
              <a:gd name="connsiteX37" fmla="*/ 5820 w 2627678"/>
              <a:gd name="connsiteY37" fmla="*/ 1169690 h 1191508"/>
              <a:gd name="connsiteX38" fmla="*/ 206304 w 2627678"/>
              <a:gd name="connsiteY38" fmla="*/ 937423 h 1191508"/>
              <a:gd name="connsiteX39" fmla="*/ 203858 w 2627678"/>
              <a:gd name="connsiteY39" fmla="*/ 585355 h 1191508"/>
              <a:gd name="connsiteX40" fmla="*/ 0 w 2627678"/>
              <a:gd name="connsiteY40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5297 w 2627678"/>
              <a:gd name="connsiteY8" fmla="*/ 457200 h 1191508"/>
              <a:gd name="connsiteX9" fmla="*/ 2627678 w 2627678"/>
              <a:gd name="connsiteY9" fmla="*/ 495300 h 1191508"/>
              <a:gd name="connsiteX10" fmla="*/ 2627678 w 2627678"/>
              <a:gd name="connsiteY10" fmla="*/ 542925 h 1191508"/>
              <a:gd name="connsiteX11" fmla="*/ 2618153 w 2627678"/>
              <a:gd name="connsiteY11" fmla="*/ 666750 h 1191508"/>
              <a:gd name="connsiteX12" fmla="*/ 2611010 w 2627678"/>
              <a:gd name="connsiteY12" fmla="*/ 719138 h 1191508"/>
              <a:gd name="connsiteX13" fmla="*/ 2611010 w 2627678"/>
              <a:gd name="connsiteY13" fmla="*/ 726281 h 1191508"/>
              <a:gd name="connsiteX14" fmla="*/ 2608628 w 2627678"/>
              <a:gd name="connsiteY14" fmla="*/ 731044 h 1191508"/>
              <a:gd name="connsiteX15" fmla="*/ 2513378 w 2627678"/>
              <a:gd name="connsiteY15" fmla="*/ 762000 h 1191508"/>
              <a:gd name="connsiteX16" fmla="*/ 2375266 w 2627678"/>
              <a:gd name="connsiteY16" fmla="*/ 816769 h 1191508"/>
              <a:gd name="connsiteX17" fmla="*/ 2291922 w 2627678"/>
              <a:gd name="connsiteY17" fmla="*/ 854869 h 1191508"/>
              <a:gd name="connsiteX18" fmla="*/ 2180003 w 2627678"/>
              <a:gd name="connsiteY18" fmla="*/ 907256 h 1191508"/>
              <a:gd name="connsiteX19" fmla="*/ 2118091 w 2627678"/>
              <a:gd name="connsiteY19" fmla="*/ 933450 h 1191508"/>
              <a:gd name="connsiteX20" fmla="*/ 2299066 w 2627678"/>
              <a:gd name="connsiteY20" fmla="*/ 938213 h 1191508"/>
              <a:gd name="connsiteX21" fmla="*/ 2375266 w 2627678"/>
              <a:gd name="connsiteY21" fmla="*/ 935831 h 1191508"/>
              <a:gd name="connsiteX22" fmla="*/ 2449085 w 2627678"/>
              <a:gd name="connsiteY22" fmla="*/ 940594 h 1191508"/>
              <a:gd name="connsiteX23" fmla="*/ 2444322 w 2627678"/>
              <a:gd name="connsiteY23" fmla="*/ 973931 h 1191508"/>
              <a:gd name="connsiteX24" fmla="*/ 2453847 w 2627678"/>
              <a:gd name="connsiteY24" fmla="*/ 978694 h 1191508"/>
              <a:gd name="connsiteX25" fmla="*/ 2508616 w 2627678"/>
              <a:gd name="connsiteY25" fmla="*/ 985838 h 1191508"/>
              <a:gd name="connsiteX26" fmla="*/ 2487185 w 2627678"/>
              <a:gd name="connsiteY26" fmla="*/ 1009650 h 1191508"/>
              <a:gd name="connsiteX27" fmla="*/ 2463372 w 2627678"/>
              <a:gd name="connsiteY27" fmla="*/ 1031081 h 1191508"/>
              <a:gd name="connsiteX28" fmla="*/ 2434797 w 2627678"/>
              <a:gd name="connsiteY28" fmla="*/ 1045369 h 1191508"/>
              <a:gd name="connsiteX29" fmla="*/ 2391935 w 2627678"/>
              <a:gd name="connsiteY29" fmla="*/ 1050131 h 1191508"/>
              <a:gd name="connsiteX30" fmla="*/ 2184766 w 2627678"/>
              <a:gd name="connsiteY30" fmla="*/ 1081088 h 1191508"/>
              <a:gd name="connsiteX31" fmla="*/ 1915685 w 2627678"/>
              <a:gd name="connsiteY31" fmla="*/ 1102519 h 1191508"/>
              <a:gd name="connsiteX32" fmla="*/ 1563260 w 2627678"/>
              <a:gd name="connsiteY32" fmla="*/ 1114425 h 1191508"/>
              <a:gd name="connsiteX33" fmla="*/ 1263222 w 2627678"/>
              <a:gd name="connsiteY33" fmla="*/ 1114425 h 1191508"/>
              <a:gd name="connsiteX34" fmla="*/ 1172047 w 2627678"/>
              <a:gd name="connsiteY34" fmla="*/ 1111012 h 1191508"/>
              <a:gd name="connsiteX35" fmla="*/ 208748 w 2627678"/>
              <a:gd name="connsiteY35" fmla="*/ 1186805 h 1191508"/>
              <a:gd name="connsiteX36" fmla="*/ 5820 w 2627678"/>
              <a:gd name="connsiteY36" fmla="*/ 1169690 h 1191508"/>
              <a:gd name="connsiteX37" fmla="*/ 206304 w 2627678"/>
              <a:gd name="connsiteY37" fmla="*/ 937423 h 1191508"/>
              <a:gd name="connsiteX38" fmla="*/ 203858 w 2627678"/>
              <a:gd name="connsiteY38" fmla="*/ 585355 h 1191508"/>
              <a:gd name="connsiteX39" fmla="*/ 0 w 2627678"/>
              <a:gd name="connsiteY39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491947 w 2627678"/>
              <a:gd name="connsiteY2" fmla="*/ 59531 h 1191508"/>
              <a:gd name="connsiteX3" fmla="*/ 2501472 w 2627678"/>
              <a:gd name="connsiteY3" fmla="*/ 69056 h 1191508"/>
              <a:gd name="connsiteX4" fmla="*/ 2572910 w 2627678"/>
              <a:gd name="connsiteY4" fmla="*/ 202406 h 1191508"/>
              <a:gd name="connsiteX5" fmla="*/ 2591960 w 2627678"/>
              <a:gd name="connsiteY5" fmla="*/ 252413 h 1191508"/>
              <a:gd name="connsiteX6" fmla="*/ 2611010 w 2627678"/>
              <a:gd name="connsiteY6" fmla="*/ 345281 h 1191508"/>
              <a:gd name="connsiteX7" fmla="*/ 2620535 w 2627678"/>
              <a:gd name="connsiteY7" fmla="*/ 411956 h 1191508"/>
              <a:gd name="connsiteX8" fmla="*/ 2625297 w 2627678"/>
              <a:gd name="connsiteY8" fmla="*/ 457200 h 1191508"/>
              <a:gd name="connsiteX9" fmla="*/ 2627678 w 2627678"/>
              <a:gd name="connsiteY9" fmla="*/ 495300 h 1191508"/>
              <a:gd name="connsiteX10" fmla="*/ 2627678 w 2627678"/>
              <a:gd name="connsiteY10" fmla="*/ 542925 h 1191508"/>
              <a:gd name="connsiteX11" fmla="*/ 2618153 w 2627678"/>
              <a:gd name="connsiteY11" fmla="*/ 666750 h 1191508"/>
              <a:gd name="connsiteX12" fmla="*/ 2611010 w 2627678"/>
              <a:gd name="connsiteY12" fmla="*/ 719138 h 1191508"/>
              <a:gd name="connsiteX13" fmla="*/ 2608628 w 2627678"/>
              <a:gd name="connsiteY13" fmla="*/ 731044 h 1191508"/>
              <a:gd name="connsiteX14" fmla="*/ 2513378 w 2627678"/>
              <a:gd name="connsiteY14" fmla="*/ 762000 h 1191508"/>
              <a:gd name="connsiteX15" fmla="*/ 2375266 w 2627678"/>
              <a:gd name="connsiteY15" fmla="*/ 816769 h 1191508"/>
              <a:gd name="connsiteX16" fmla="*/ 2291922 w 2627678"/>
              <a:gd name="connsiteY16" fmla="*/ 854869 h 1191508"/>
              <a:gd name="connsiteX17" fmla="*/ 2180003 w 2627678"/>
              <a:gd name="connsiteY17" fmla="*/ 907256 h 1191508"/>
              <a:gd name="connsiteX18" fmla="*/ 2118091 w 2627678"/>
              <a:gd name="connsiteY18" fmla="*/ 933450 h 1191508"/>
              <a:gd name="connsiteX19" fmla="*/ 2299066 w 2627678"/>
              <a:gd name="connsiteY19" fmla="*/ 938213 h 1191508"/>
              <a:gd name="connsiteX20" fmla="*/ 2375266 w 2627678"/>
              <a:gd name="connsiteY20" fmla="*/ 935831 h 1191508"/>
              <a:gd name="connsiteX21" fmla="*/ 2449085 w 2627678"/>
              <a:gd name="connsiteY21" fmla="*/ 940594 h 1191508"/>
              <a:gd name="connsiteX22" fmla="*/ 2444322 w 2627678"/>
              <a:gd name="connsiteY22" fmla="*/ 973931 h 1191508"/>
              <a:gd name="connsiteX23" fmla="*/ 2453847 w 2627678"/>
              <a:gd name="connsiteY23" fmla="*/ 978694 h 1191508"/>
              <a:gd name="connsiteX24" fmla="*/ 2508616 w 2627678"/>
              <a:gd name="connsiteY24" fmla="*/ 985838 h 1191508"/>
              <a:gd name="connsiteX25" fmla="*/ 2487185 w 2627678"/>
              <a:gd name="connsiteY25" fmla="*/ 1009650 h 1191508"/>
              <a:gd name="connsiteX26" fmla="*/ 2463372 w 2627678"/>
              <a:gd name="connsiteY26" fmla="*/ 1031081 h 1191508"/>
              <a:gd name="connsiteX27" fmla="*/ 2434797 w 2627678"/>
              <a:gd name="connsiteY27" fmla="*/ 1045369 h 1191508"/>
              <a:gd name="connsiteX28" fmla="*/ 2391935 w 2627678"/>
              <a:gd name="connsiteY28" fmla="*/ 1050131 h 1191508"/>
              <a:gd name="connsiteX29" fmla="*/ 2184766 w 2627678"/>
              <a:gd name="connsiteY29" fmla="*/ 1081088 h 1191508"/>
              <a:gd name="connsiteX30" fmla="*/ 1915685 w 2627678"/>
              <a:gd name="connsiteY30" fmla="*/ 1102519 h 1191508"/>
              <a:gd name="connsiteX31" fmla="*/ 1563260 w 2627678"/>
              <a:gd name="connsiteY31" fmla="*/ 1114425 h 1191508"/>
              <a:gd name="connsiteX32" fmla="*/ 1263222 w 2627678"/>
              <a:gd name="connsiteY32" fmla="*/ 1114425 h 1191508"/>
              <a:gd name="connsiteX33" fmla="*/ 1172047 w 2627678"/>
              <a:gd name="connsiteY33" fmla="*/ 1111012 h 1191508"/>
              <a:gd name="connsiteX34" fmla="*/ 208748 w 2627678"/>
              <a:gd name="connsiteY34" fmla="*/ 1186805 h 1191508"/>
              <a:gd name="connsiteX35" fmla="*/ 5820 w 2627678"/>
              <a:gd name="connsiteY35" fmla="*/ 1169690 h 1191508"/>
              <a:gd name="connsiteX36" fmla="*/ 206304 w 2627678"/>
              <a:gd name="connsiteY36" fmla="*/ 937423 h 1191508"/>
              <a:gd name="connsiteX37" fmla="*/ 203858 w 2627678"/>
              <a:gd name="connsiteY37" fmla="*/ 585355 h 1191508"/>
              <a:gd name="connsiteX38" fmla="*/ 0 w 2627678"/>
              <a:gd name="connsiteY38" fmla="*/ 344339 h 1191508"/>
              <a:gd name="connsiteX0" fmla="*/ 2391935 w 2627678"/>
              <a:gd name="connsiteY0" fmla="*/ 0 h 1191508"/>
              <a:gd name="connsiteX1" fmla="*/ 2444322 w 2627678"/>
              <a:gd name="connsiteY1" fmla="*/ 19050 h 1191508"/>
              <a:gd name="connsiteX2" fmla="*/ 2501472 w 2627678"/>
              <a:gd name="connsiteY2" fmla="*/ 69056 h 1191508"/>
              <a:gd name="connsiteX3" fmla="*/ 2572910 w 2627678"/>
              <a:gd name="connsiteY3" fmla="*/ 202406 h 1191508"/>
              <a:gd name="connsiteX4" fmla="*/ 2591960 w 2627678"/>
              <a:gd name="connsiteY4" fmla="*/ 252413 h 1191508"/>
              <a:gd name="connsiteX5" fmla="*/ 2611010 w 2627678"/>
              <a:gd name="connsiteY5" fmla="*/ 345281 h 1191508"/>
              <a:gd name="connsiteX6" fmla="*/ 2620535 w 2627678"/>
              <a:gd name="connsiteY6" fmla="*/ 411956 h 1191508"/>
              <a:gd name="connsiteX7" fmla="*/ 2625297 w 2627678"/>
              <a:gd name="connsiteY7" fmla="*/ 457200 h 1191508"/>
              <a:gd name="connsiteX8" fmla="*/ 2627678 w 2627678"/>
              <a:gd name="connsiteY8" fmla="*/ 495300 h 1191508"/>
              <a:gd name="connsiteX9" fmla="*/ 2627678 w 2627678"/>
              <a:gd name="connsiteY9" fmla="*/ 542925 h 1191508"/>
              <a:gd name="connsiteX10" fmla="*/ 2618153 w 2627678"/>
              <a:gd name="connsiteY10" fmla="*/ 666750 h 1191508"/>
              <a:gd name="connsiteX11" fmla="*/ 2611010 w 2627678"/>
              <a:gd name="connsiteY11" fmla="*/ 719138 h 1191508"/>
              <a:gd name="connsiteX12" fmla="*/ 2608628 w 2627678"/>
              <a:gd name="connsiteY12" fmla="*/ 731044 h 1191508"/>
              <a:gd name="connsiteX13" fmla="*/ 2513378 w 2627678"/>
              <a:gd name="connsiteY13" fmla="*/ 762000 h 1191508"/>
              <a:gd name="connsiteX14" fmla="*/ 2375266 w 2627678"/>
              <a:gd name="connsiteY14" fmla="*/ 816769 h 1191508"/>
              <a:gd name="connsiteX15" fmla="*/ 2291922 w 2627678"/>
              <a:gd name="connsiteY15" fmla="*/ 854869 h 1191508"/>
              <a:gd name="connsiteX16" fmla="*/ 2180003 w 2627678"/>
              <a:gd name="connsiteY16" fmla="*/ 907256 h 1191508"/>
              <a:gd name="connsiteX17" fmla="*/ 2118091 w 2627678"/>
              <a:gd name="connsiteY17" fmla="*/ 933450 h 1191508"/>
              <a:gd name="connsiteX18" fmla="*/ 2299066 w 2627678"/>
              <a:gd name="connsiteY18" fmla="*/ 938213 h 1191508"/>
              <a:gd name="connsiteX19" fmla="*/ 2375266 w 2627678"/>
              <a:gd name="connsiteY19" fmla="*/ 935831 h 1191508"/>
              <a:gd name="connsiteX20" fmla="*/ 2449085 w 2627678"/>
              <a:gd name="connsiteY20" fmla="*/ 940594 h 1191508"/>
              <a:gd name="connsiteX21" fmla="*/ 2444322 w 2627678"/>
              <a:gd name="connsiteY21" fmla="*/ 973931 h 1191508"/>
              <a:gd name="connsiteX22" fmla="*/ 2453847 w 2627678"/>
              <a:gd name="connsiteY22" fmla="*/ 978694 h 1191508"/>
              <a:gd name="connsiteX23" fmla="*/ 2508616 w 2627678"/>
              <a:gd name="connsiteY23" fmla="*/ 985838 h 1191508"/>
              <a:gd name="connsiteX24" fmla="*/ 2487185 w 2627678"/>
              <a:gd name="connsiteY24" fmla="*/ 1009650 h 1191508"/>
              <a:gd name="connsiteX25" fmla="*/ 2463372 w 2627678"/>
              <a:gd name="connsiteY25" fmla="*/ 1031081 h 1191508"/>
              <a:gd name="connsiteX26" fmla="*/ 2434797 w 2627678"/>
              <a:gd name="connsiteY26" fmla="*/ 1045369 h 1191508"/>
              <a:gd name="connsiteX27" fmla="*/ 2391935 w 2627678"/>
              <a:gd name="connsiteY27" fmla="*/ 1050131 h 1191508"/>
              <a:gd name="connsiteX28" fmla="*/ 2184766 w 2627678"/>
              <a:gd name="connsiteY28" fmla="*/ 1081088 h 1191508"/>
              <a:gd name="connsiteX29" fmla="*/ 1915685 w 2627678"/>
              <a:gd name="connsiteY29" fmla="*/ 1102519 h 1191508"/>
              <a:gd name="connsiteX30" fmla="*/ 1563260 w 2627678"/>
              <a:gd name="connsiteY30" fmla="*/ 1114425 h 1191508"/>
              <a:gd name="connsiteX31" fmla="*/ 1263222 w 2627678"/>
              <a:gd name="connsiteY31" fmla="*/ 1114425 h 1191508"/>
              <a:gd name="connsiteX32" fmla="*/ 1172047 w 2627678"/>
              <a:gd name="connsiteY32" fmla="*/ 1111012 h 1191508"/>
              <a:gd name="connsiteX33" fmla="*/ 208748 w 2627678"/>
              <a:gd name="connsiteY33" fmla="*/ 1186805 h 1191508"/>
              <a:gd name="connsiteX34" fmla="*/ 5820 w 2627678"/>
              <a:gd name="connsiteY34" fmla="*/ 1169690 h 1191508"/>
              <a:gd name="connsiteX35" fmla="*/ 206304 w 2627678"/>
              <a:gd name="connsiteY35" fmla="*/ 937423 h 1191508"/>
              <a:gd name="connsiteX36" fmla="*/ 203858 w 2627678"/>
              <a:gd name="connsiteY36" fmla="*/ 585355 h 1191508"/>
              <a:gd name="connsiteX37" fmla="*/ 0 w 2627678"/>
              <a:gd name="connsiteY37" fmla="*/ 344339 h 1191508"/>
              <a:gd name="connsiteX0" fmla="*/ 2391935 w 2627678"/>
              <a:gd name="connsiteY0" fmla="*/ 0 h 1191508"/>
              <a:gd name="connsiteX1" fmla="*/ 2501472 w 2627678"/>
              <a:gd name="connsiteY1" fmla="*/ 69056 h 1191508"/>
              <a:gd name="connsiteX2" fmla="*/ 2572910 w 2627678"/>
              <a:gd name="connsiteY2" fmla="*/ 202406 h 1191508"/>
              <a:gd name="connsiteX3" fmla="*/ 2591960 w 2627678"/>
              <a:gd name="connsiteY3" fmla="*/ 252413 h 1191508"/>
              <a:gd name="connsiteX4" fmla="*/ 2611010 w 2627678"/>
              <a:gd name="connsiteY4" fmla="*/ 345281 h 1191508"/>
              <a:gd name="connsiteX5" fmla="*/ 2620535 w 2627678"/>
              <a:gd name="connsiteY5" fmla="*/ 411956 h 1191508"/>
              <a:gd name="connsiteX6" fmla="*/ 2625297 w 2627678"/>
              <a:gd name="connsiteY6" fmla="*/ 457200 h 1191508"/>
              <a:gd name="connsiteX7" fmla="*/ 2627678 w 2627678"/>
              <a:gd name="connsiteY7" fmla="*/ 495300 h 1191508"/>
              <a:gd name="connsiteX8" fmla="*/ 2627678 w 2627678"/>
              <a:gd name="connsiteY8" fmla="*/ 542925 h 1191508"/>
              <a:gd name="connsiteX9" fmla="*/ 2618153 w 2627678"/>
              <a:gd name="connsiteY9" fmla="*/ 666750 h 1191508"/>
              <a:gd name="connsiteX10" fmla="*/ 2611010 w 2627678"/>
              <a:gd name="connsiteY10" fmla="*/ 719138 h 1191508"/>
              <a:gd name="connsiteX11" fmla="*/ 2608628 w 2627678"/>
              <a:gd name="connsiteY11" fmla="*/ 731044 h 1191508"/>
              <a:gd name="connsiteX12" fmla="*/ 2513378 w 2627678"/>
              <a:gd name="connsiteY12" fmla="*/ 762000 h 1191508"/>
              <a:gd name="connsiteX13" fmla="*/ 2375266 w 2627678"/>
              <a:gd name="connsiteY13" fmla="*/ 816769 h 1191508"/>
              <a:gd name="connsiteX14" fmla="*/ 2291922 w 2627678"/>
              <a:gd name="connsiteY14" fmla="*/ 854869 h 1191508"/>
              <a:gd name="connsiteX15" fmla="*/ 2180003 w 2627678"/>
              <a:gd name="connsiteY15" fmla="*/ 907256 h 1191508"/>
              <a:gd name="connsiteX16" fmla="*/ 2118091 w 2627678"/>
              <a:gd name="connsiteY16" fmla="*/ 933450 h 1191508"/>
              <a:gd name="connsiteX17" fmla="*/ 2299066 w 2627678"/>
              <a:gd name="connsiteY17" fmla="*/ 938213 h 1191508"/>
              <a:gd name="connsiteX18" fmla="*/ 2375266 w 2627678"/>
              <a:gd name="connsiteY18" fmla="*/ 935831 h 1191508"/>
              <a:gd name="connsiteX19" fmla="*/ 2449085 w 2627678"/>
              <a:gd name="connsiteY19" fmla="*/ 940594 h 1191508"/>
              <a:gd name="connsiteX20" fmla="*/ 2444322 w 2627678"/>
              <a:gd name="connsiteY20" fmla="*/ 973931 h 1191508"/>
              <a:gd name="connsiteX21" fmla="*/ 2453847 w 2627678"/>
              <a:gd name="connsiteY21" fmla="*/ 978694 h 1191508"/>
              <a:gd name="connsiteX22" fmla="*/ 2508616 w 2627678"/>
              <a:gd name="connsiteY22" fmla="*/ 985838 h 1191508"/>
              <a:gd name="connsiteX23" fmla="*/ 2487185 w 2627678"/>
              <a:gd name="connsiteY23" fmla="*/ 1009650 h 1191508"/>
              <a:gd name="connsiteX24" fmla="*/ 2463372 w 2627678"/>
              <a:gd name="connsiteY24" fmla="*/ 1031081 h 1191508"/>
              <a:gd name="connsiteX25" fmla="*/ 2434797 w 2627678"/>
              <a:gd name="connsiteY25" fmla="*/ 1045369 h 1191508"/>
              <a:gd name="connsiteX26" fmla="*/ 2391935 w 2627678"/>
              <a:gd name="connsiteY26" fmla="*/ 1050131 h 1191508"/>
              <a:gd name="connsiteX27" fmla="*/ 2184766 w 2627678"/>
              <a:gd name="connsiteY27" fmla="*/ 1081088 h 1191508"/>
              <a:gd name="connsiteX28" fmla="*/ 1915685 w 2627678"/>
              <a:gd name="connsiteY28" fmla="*/ 1102519 h 1191508"/>
              <a:gd name="connsiteX29" fmla="*/ 1563260 w 2627678"/>
              <a:gd name="connsiteY29" fmla="*/ 1114425 h 1191508"/>
              <a:gd name="connsiteX30" fmla="*/ 1263222 w 2627678"/>
              <a:gd name="connsiteY30" fmla="*/ 1114425 h 1191508"/>
              <a:gd name="connsiteX31" fmla="*/ 1172047 w 2627678"/>
              <a:gd name="connsiteY31" fmla="*/ 1111012 h 1191508"/>
              <a:gd name="connsiteX32" fmla="*/ 208748 w 2627678"/>
              <a:gd name="connsiteY32" fmla="*/ 1186805 h 1191508"/>
              <a:gd name="connsiteX33" fmla="*/ 5820 w 2627678"/>
              <a:gd name="connsiteY33" fmla="*/ 1169690 h 1191508"/>
              <a:gd name="connsiteX34" fmla="*/ 206304 w 2627678"/>
              <a:gd name="connsiteY34" fmla="*/ 937423 h 1191508"/>
              <a:gd name="connsiteX35" fmla="*/ 203858 w 2627678"/>
              <a:gd name="connsiteY35" fmla="*/ 585355 h 1191508"/>
              <a:gd name="connsiteX36" fmla="*/ 0 w 2627678"/>
              <a:gd name="connsiteY36" fmla="*/ 344339 h 1191508"/>
              <a:gd name="connsiteX0" fmla="*/ 2391935 w 2627678"/>
              <a:gd name="connsiteY0" fmla="*/ 0 h 1191508"/>
              <a:gd name="connsiteX1" fmla="*/ 2501472 w 2627678"/>
              <a:gd name="connsiteY1" fmla="*/ 69056 h 1191508"/>
              <a:gd name="connsiteX2" fmla="*/ 2572910 w 2627678"/>
              <a:gd name="connsiteY2" fmla="*/ 202406 h 1191508"/>
              <a:gd name="connsiteX3" fmla="*/ 2591960 w 2627678"/>
              <a:gd name="connsiteY3" fmla="*/ 252413 h 1191508"/>
              <a:gd name="connsiteX4" fmla="*/ 2611010 w 2627678"/>
              <a:gd name="connsiteY4" fmla="*/ 345281 h 1191508"/>
              <a:gd name="connsiteX5" fmla="*/ 2620535 w 2627678"/>
              <a:gd name="connsiteY5" fmla="*/ 411956 h 1191508"/>
              <a:gd name="connsiteX6" fmla="*/ 2625297 w 2627678"/>
              <a:gd name="connsiteY6" fmla="*/ 457200 h 1191508"/>
              <a:gd name="connsiteX7" fmla="*/ 2627678 w 2627678"/>
              <a:gd name="connsiteY7" fmla="*/ 495300 h 1191508"/>
              <a:gd name="connsiteX8" fmla="*/ 2627678 w 2627678"/>
              <a:gd name="connsiteY8" fmla="*/ 542925 h 1191508"/>
              <a:gd name="connsiteX9" fmla="*/ 2618153 w 2627678"/>
              <a:gd name="connsiteY9" fmla="*/ 666750 h 1191508"/>
              <a:gd name="connsiteX10" fmla="*/ 2611010 w 2627678"/>
              <a:gd name="connsiteY10" fmla="*/ 719138 h 1191508"/>
              <a:gd name="connsiteX11" fmla="*/ 2608628 w 2627678"/>
              <a:gd name="connsiteY11" fmla="*/ 731044 h 1191508"/>
              <a:gd name="connsiteX12" fmla="*/ 2513378 w 2627678"/>
              <a:gd name="connsiteY12" fmla="*/ 762000 h 1191508"/>
              <a:gd name="connsiteX13" fmla="*/ 2375266 w 2627678"/>
              <a:gd name="connsiteY13" fmla="*/ 816769 h 1191508"/>
              <a:gd name="connsiteX14" fmla="*/ 2291922 w 2627678"/>
              <a:gd name="connsiteY14" fmla="*/ 854869 h 1191508"/>
              <a:gd name="connsiteX15" fmla="*/ 2180003 w 2627678"/>
              <a:gd name="connsiteY15" fmla="*/ 907256 h 1191508"/>
              <a:gd name="connsiteX16" fmla="*/ 2118091 w 2627678"/>
              <a:gd name="connsiteY16" fmla="*/ 933450 h 1191508"/>
              <a:gd name="connsiteX17" fmla="*/ 2299066 w 2627678"/>
              <a:gd name="connsiteY17" fmla="*/ 938213 h 1191508"/>
              <a:gd name="connsiteX18" fmla="*/ 2375266 w 2627678"/>
              <a:gd name="connsiteY18" fmla="*/ 935831 h 1191508"/>
              <a:gd name="connsiteX19" fmla="*/ 2449085 w 2627678"/>
              <a:gd name="connsiteY19" fmla="*/ 940594 h 1191508"/>
              <a:gd name="connsiteX20" fmla="*/ 2444322 w 2627678"/>
              <a:gd name="connsiteY20" fmla="*/ 973931 h 1191508"/>
              <a:gd name="connsiteX21" fmla="*/ 2453847 w 2627678"/>
              <a:gd name="connsiteY21" fmla="*/ 978694 h 1191508"/>
              <a:gd name="connsiteX22" fmla="*/ 2508616 w 2627678"/>
              <a:gd name="connsiteY22" fmla="*/ 985838 h 1191508"/>
              <a:gd name="connsiteX23" fmla="*/ 2487185 w 2627678"/>
              <a:gd name="connsiteY23" fmla="*/ 1009650 h 1191508"/>
              <a:gd name="connsiteX24" fmla="*/ 2463372 w 2627678"/>
              <a:gd name="connsiteY24" fmla="*/ 1031081 h 1191508"/>
              <a:gd name="connsiteX25" fmla="*/ 2434797 w 2627678"/>
              <a:gd name="connsiteY25" fmla="*/ 1045369 h 1191508"/>
              <a:gd name="connsiteX26" fmla="*/ 2391935 w 2627678"/>
              <a:gd name="connsiteY26" fmla="*/ 1050131 h 1191508"/>
              <a:gd name="connsiteX27" fmla="*/ 2184766 w 2627678"/>
              <a:gd name="connsiteY27" fmla="*/ 1081088 h 1191508"/>
              <a:gd name="connsiteX28" fmla="*/ 1915685 w 2627678"/>
              <a:gd name="connsiteY28" fmla="*/ 1102519 h 1191508"/>
              <a:gd name="connsiteX29" fmla="*/ 1563260 w 2627678"/>
              <a:gd name="connsiteY29" fmla="*/ 1114425 h 1191508"/>
              <a:gd name="connsiteX30" fmla="*/ 1263222 w 2627678"/>
              <a:gd name="connsiteY30" fmla="*/ 1114425 h 1191508"/>
              <a:gd name="connsiteX31" fmla="*/ 1172047 w 2627678"/>
              <a:gd name="connsiteY31" fmla="*/ 1111012 h 1191508"/>
              <a:gd name="connsiteX32" fmla="*/ 208748 w 2627678"/>
              <a:gd name="connsiteY32" fmla="*/ 1186805 h 1191508"/>
              <a:gd name="connsiteX33" fmla="*/ 5820 w 2627678"/>
              <a:gd name="connsiteY33" fmla="*/ 1169690 h 1191508"/>
              <a:gd name="connsiteX34" fmla="*/ 206304 w 2627678"/>
              <a:gd name="connsiteY34" fmla="*/ 937423 h 1191508"/>
              <a:gd name="connsiteX35" fmla="*/ 203858 w 2627678"/>
              <a:gd name="connsiteY35" fmla="*/ 585355 h 1191508"/>
              <a:gd name="connsiteX36" fmla="*/ 0 w 2627678"/>
              <a:gd name="connsiteY36" fmla="*/ 344339 h 1191508"/>
              <a:gd name="connsiteX0" fmla="*/ 2391935 w 2627678"/>
              <a:gd name="connsiteY0" fmla="*/ 0 h 1191508"/>
              <a:gd name="connsiteX1" fmla="*/ 2506362 w 2627678"/>
              <a:gd name="connsiteY1" fmla="*/ 66611 h 1191508"/>
              <a:gd name="connsiteX2" fmla="*/ 2572910 w 2627678"/>
              <a:gd name="connsiteY2" fmla="*/ 202406 h 1191508"/>
              <a:gd name="connsiteX3" fmla="*/ 2591960 w 2627678"/>
              <a:gd name="connsiteY3" fmla="*/ 252413 h 1191508"/>
              <a:gd name="connsiteX4" fmla="*/ 2611010 w 2627678"/>
              <a:gd name="connsiteY4" fmla="*/ 345281 h 1191508"/>
              <a:gd name="connsiteX5" fmla="*/ 2620535 w 2627678"/>
              <a:gd name="connsiteY5" fmla="*/ 411956 h 1191508"/>
              <a:gd name="connsiteX6" fmla="*/ 2625297 w 2627678"/>
              <a:gd name="connsiteY6" fmla="*/ 457200 h 1191508"/>
              <a:gd name="connsiteX7" fmla="*/ 2627678 w 2627678"/>
              <a:gd name="connsiteY7" fmla="*/ 495300 h 1191508"/>
              <a:gd name="connsiteX8" fmla="*/ 2627678 w 2627678"/>
              <a:gd name="connsiteY8" fmla="*/ 542925 h 1191508"/>
              <a:gd name="connsiteX9" fmla="*/ 2618153 w 2627678"/>
              <a:gd name="connsiteY9" fmla="*/ 666750 h 1191508"/>
              <a:gd name="connsiteX10" fmla="*/ 2611010 w 2627678"/>
              <a:gd name="connsiteY10" fmla="*/ 719138 h 1191508"/>
              <a:gd name="connsiteX11" fmla="*/ 2608628 w 2627678"/>
              <a:gd name="connsiteY11" fmla="*/ 731044 h 1191508"/>
              <a:gd name="connsiteX12" fmla="*/ 2513378 w 2627678"/>
              <a:gd name="connsiteY12" fmla="*/ 762000 h 1191508"/>
              <a:gd name="connsiteX13" fmla="*/ 2375266 w 2627678"/>
              <a:gd name="connsiteY13" fmla="*/ 816769 h 1191508"/>
              <a:gd name="connsiteX14" fmla="*/ 2291922 w 2627678"/>
              <a:gd name="connsiteY14" fmla="*/ 854869 h 1191508"/>
              <a:gd name="connsiteX15" fmla="*/ 2180003 w 2627678"/>
              <a:gd name="connsiteY15" fmla="*/ 907256 h 1191508"/>
              <a:gd name="connsiteX16" fmla="*/ 2118091 w 2627678"/>
              <a:gd name="connsiteY16" fmla="*/ 933450 h 1191508"/>
              <a:gd name="connsiteX17" fmla="*/ 2299066 w 2627678"/>
              <a:gd name="connsiteY17" fmla="*/ 938213 h 1191508"/>
              <a:gd name="connsiteX18" fmla="*/ 2375266 w 2627678"/>
              <a:gd name="connsiteY18" fmla="*/ 935831 h 1191508"/>
              <a:gd name="connsiteX19" fmla="*/ 2449085 w 2627678"/>
              <a:gd name="connsiteY19" fmla="*/ 940594 h 1191508"/>
              <a:gd name="connsiteX20" fmla="*/ 2444322 w 2627678"/>
              <a:gd name="connsiteY20" fmla="*/ 973931 h 1191508"/>
              <a:gd name="connsiteX21" fmla="*/ 2453847 w 2627678"/>
              <a:gd name="connsiteY21" fmla="*/ 978694 h 1191508"/>
              <a:gd name="connsiteX22" fmla="*/ 2508616 w 2627678"/>
              <a:gd name="connsiteY22" fmla="*/ 985838 h 1191508"/>
              <a:gd name="connsiteX23" fmla="*/ 2487185 w 2627678"/>
              <a:gd name="connsiteY23" fmla="*/ 1009650 h 1191508"/>
              <a:gd name="connsiteX24" fmla="*/ 2463372 w 2627678"/>
              <a:gd name="connsiteY24" fmla="*/ 1031081 h 1191508"/>
              <a:gd name="connsiteX25" fmla="*/ 2434797 w 2627678"/>
              <a:gd name="connsiteY25" fmla="*/ 1045369 h 1191508"/>
              <a:gd name="connsiteX26" fmla="*/ 2391935 w 2627678"/>
              <a:gd name="connsiteY26" fmla="*/ 1050131 h 1191508"/>
              <a:gd name="connsiteX27" fmla="*/ 2184766 w 2627678"/>
              <a:gd name="connsiteY27" fmla="*/ 1081088 h 1191508"/>
              <a:gd name="connsiteX28" fmla="*/ 1915685 w 2627678"/>
              <a:gd name="connsiteY28" fmla="*/ 1102519 h 1191508"/>
              <a:gd name="connsiteX29" fmla="*/ 1563260 w 2627678"/>
              <a:gd name="connsiteY29" fmla="*/ 1114425 h 1191508"/>
              <a:gd name="connsiteX30" fmla="*/ 1263222 w 2627678"/>
              <a:gd name="connsiteY30" fmla="*/ 1114425 h 1191508"/>
              <a:gd name="connsiteX31" fmla="*/ 1172047 w 2627678"/>
              <a:gd name="connsiteY31" fmla="*/ 1111012 h 1191508"/>
              <a:gd name="connsiteX32" fmla="*/ 208748 w 2627678"/>
              <a:gd name="connsiteY32" fmla="*/ 1186805 h 1191508"/>
              <a:gd name="connsiteX33" fmla="*/ 5820 w 2627678"/>
              <a:gd name="connsiteY33" fmla="*/ 1169690 h 1191508"/>
              <a:gd name="connsiteX34" fmla="*/ 206304 w 2627678"/>
              <a:gd name="connsiteY34" fmla="*/ 937423 h 1191508"/>
              <a:gd name="connsiteX35" fmla="*/ 203858 w 2627678"/>
              <a:gd name="connsiteY35" fmla="*/ 585355 h 1191508"/>
              <a:gd name="connsiteX36" fmla="*/ 0 w 2627678"/>
              <a:gd name="connsiteY36" fmla="*/ 344339 h 1191508"/>
              <a:gd name="connsiteX0" fmla="*/ 2391935 w 2627678"/>
              <a:gd name="connsiteY0" fmla="*/ 0 h 1191508"/>
              <a:gd name="connsiteX1" fmla="*/ 2506362 w 2627678"/>
              <a:gd name="connsiteY1" fmla="*/ 66611 h 1191508"/>
              <a:gd name="connsiteX2" fmla="*/ 2572910 w 2627678"/>
              <a:gd name="connsiteY2" fmla="*/ 202406 h 1191508"/>
              <a:gd name="connsiteX3" fmla="*/ 2591960 w 2627678"/>
              <a:gd name="connsiteY3" fmla="*/ 252413 h 1191508"/>
              <a:gd name="connsiteX4" fmla="*/ 2611010 w 2627678"/>
              <a:gd name="connsiteY4" fmla="*/ 345281 h 1191508"/>
              <a:gd name="connsiteX5" fmla="*/ 2620535 w 2627678"/>
              <a:gd name="connsiteY5" fmla="*/ 411956 h 1191508"/>
              <a:gd name="connsiteX6" fmla="*/ 2625297 w 2627678"/>
              <a:gd name="connsiteY6" fmla="*/ 457200 h 1191508"/>
              <a:gd name="connsiteX7" fmla="*/ 2627678 w 2627678"/>
              <a:gd name="connsiteY7" fmla="*/ 495300 h 1191508"/>
              <a:gd name="connsiteX8" fmla="*/ 2627678 w 2627678"/>
              <a:gd name="connsiteY8" fmla="*/ 542925 h 1191508"/>
              <a:gd name="connsiteX9" fmla="*/ 2618153 w 2627678"/>
              <a:gd name="connsiteY9" fmla="*/ 666750 h 1191508"/>
              <a:gd name="connsiteX10" fmla="*/ 2611010 w 2627678"/>
              <a:gd name="connsiteY10" fmla="*/ 719138 h 1191508"/>
              <a:gd name="connsiteX11" fmla="*/ 2608628 w 2627678"/>
              <a:gd name="connsiteY11" fmla="*/ 731044 h 1191508"/>
              <a:gd name="connsiteX12" fmla="*/ 2513378 w 2627678"/>
              <a:gd name="connsiteY12" fmla="*/ 762000 h 1191508"/>
              <a:gd name="connsiteX13" fmla="*/ 2375266 w 2627678"/>
              <a:gd name="connsiteY13" fmla="*/ 816769 h 1191508"/>
              <a:gd name="connsiteX14" fmla="*/ 2291922 w 2627678"/>
              <a:gd name="connsiteY14" fmla="*/ 854869 h 1191508"/>
              <a:gd name="connsiteX15" fmla="*/ 2180003 w 2627678"/>
              <a:gd name="connsiteY15" fmla="*/ 907256 h 1191508"/>
              <a:gd name="connsiteX16" fmla="*/ 2118091 w 2627678"/>
              <a:gd name="connsiteY16" fmla="*/ 933450 h 1191508"/>
              <a:gd name="connsiteX17" fmla="*/ 2299066 w 2627678"/>
              <a:gd name="connsiteY17" fmla="*/ 938213 h 1191508"/>
              <a:gd name="connsiteX18" fmla="*/ 2375266 w 2627678"/>
              <a:gd name="connsiteY18" fmla="*/ 935831 h 1191508"/>
              <a:gd name="connsiteX19" fmla="*/ 2449085 w 2627678"/>
              <a:gd name="connsiteY19" fmla="*/ 940594 h 1191508"/>
              <a:gd name="connsiteX20" fmla="*/ 2444322 w 2627678"/>
              <a:gd name="connsiteY20" fmla="*/ 973931 h 1191508"/>
              <a:gd name="connsiteX21" fmla="*/ 2453847 w 2627678"/>
              <a:gd name="connsiteY21" fmla="*/ 978694 h 1191508"/>
              <a:gd name="connsiteX22" fmla="*/ 2508616 w 2627678"/>
              <a:gd name="connsiteY22" fmla="*/ 985838 h 1191508"/>
              <a:gd name="connsiteX23" fmla="*/ 2487185 w 2627678"/>
              <a:gd name="connsiteY23" fmla="*/ 1009650 h 1191508"/>
              <a:gd name="connsiteX24" fmla="*/ 2463372 w 2627678"/>
              <a:gd name="connsiteY24" fmla="*/ 1031081 h 1191508"/>
              <a:gd name="connsiteX25" fmla="*/ 2434797 w 2627678"/>
              <a:gd name="connsiteY25" fmla="*/ 1045369 h 1191508"/>
              <a:gd name="connsiteX26" fmla="*/ 2391935 w 2627678"/>
              <a:gd name="connsiteY26" fmla="*/ 1050131 h 1191508"/>
              <a:gd name="connsiteX27" fmla="*/ 2184766 w 2627678"/>
              <a:gd name="connsiteY27" fmla="*/ 1081088 h 1191508"/>
              <a:gd name="connsiteX28" fmla="*/ 1915685 w 2627678"/>
              <a:gd name="connsiteY28" fmla="*/ 1102519 h 1191508"/>
              <a:gd name="connsiteX29" fmla="*/ 1563260 w 2627678"/>
              <a:gd name="connsiteY29" fmla="*/ 1114425 h 1191508"/>
              <a:gd name="connsiteX30" fmla="*/ 1263222 w 2627678"/>
              <a:gd name="connsiteY30" fmla="*/ 1114425 h 1191508"/>
              <a:gd name="connsiteX31" fmla="*/ 1172047 w 2627678"/>
              <a:gd name="connsiteY31" fmla="*/ 1111012 h 1191508"/>
              <a:gd name="connsiteX32" fmla="*/ 208748 w 2627678"/>
              <a:gd name="connsiteY32" fmla="*/ 1186805 h 1191508"/>
              <a:gd name="connsiteX33" fmla="*/ 5820 w 2627678"/>
              <a:gd name="connsiteY33" fmla="*/ 1169690 h 1191508"/>
              <a:gd name="connsiteX34" fmla="*/ 206304 w 2627678"/>
              <a:gd name="connsiteY34" fmla="*/ 937423 h 1191508"/>
              <a:gd name="connsiteX35" fmla="*/ 203858 w 2627678"/>
              <a:gd name="connsiteY35" fmla="*/ 585355 h 1191508"/>
              <a:gd name="connsiteX36" fmla="*/ 0 w 2627678"/>
              <a:gd name="connsiteY36" fmla="*/ 344339 h 1191508"/>
              <a:gd name="connsiteX0" fmla="*/ 2391935 w 2627678"/>
              <a:gd name="connsiteY0" fmla="*/ 0 h 1191508"/>
              <a:gd name="connsiteX1" fmla="*/ 2506362 w 2627678"/>
              <a:gd name="connsiteY1" fmla="*/ 66611 h 1191508"/>
              <a:gd name="connsiteX2" fmla="*/ 2572910 w 2627678"/>
              <a:gd name="connsiteY2" fmla="*/ 202406 h 1191508"/>
              <a:gd name="connsiteX3" fmla="*/ 2591960 w 2627678"/>
              <a:gd name="connsiteY3" fmla="*/ 252413 h 1191508"/>
              <a:gd name="connsiteX4" fmla="*/ 2611010 w 2627678"/>
              <a:gd name="connsiteY4" fmla="*/ 345281 h 1191508"/>
              <a:gd name="connsiteX5" fmla="*/ 2620535 w 2627678"/>
              <a:gd name="connsiteY5" fmla="*/ 411956 h 1191508"/>
              <a:gd name="connsiteX6" fmla="*/ 2625297 w 2627678"/>
              <a:gd name="connsiteY6" fmla="*/ 457200 h 1191508"/>
              <a:gd name="connsiteX7" fmla="*/ 2627678 w 2627678"/>
              <a:gd name="connsiteY7" fmla="*/ 495300 h 1191508"/>
              <a:gd name="connsiteX8" fmla="*/ 2627678 w 2627678"/>
              <a:gd name="connsiteY8" fmla="*/ 542925 h 1191508"/>
              <a:gd name="connsiteX9" fmla="*/ 2618153 w 2627678"/>
              <a:gd name="connsiteY9" fmla="*/ 666750 h 1191508"/>
              <a:gd name="connsiteX10" fmla="*/ 2611010 w 2627678"/>
              <a:gd name="connsiteY10" fmla="*/ 719138 h 1191508"/>
              <a:gd name="connsiteX11" fmla="*/ 2608628 w 2627678"/>
              <a:gd name="connsiteY11" fmla="*/ 731044 h 1191508"/>
              <a:gd name="connsiteX12" fmla="*/ 2513378 w 2627678"/>
              <a:gd name="connsiteY12" fmla="*/ 762000 h 1191508"/>
              <a:gd name="connsiteX13" fmla="*/ 2375266 w 2627678"/>
              <a:gd name="connsiteY13" fmla="*/ 816769 h 1191508"/>
              <a:gd name="connsiteX14" fmla="*/ 2291922 w 2627678"/>
              <a:gd name="connsiteY14" fmla="*/ 854869 h 1191508"/>
              <a:gd name="connsiteX15" fmla="*/ 2180003 w 2627678"/>
              <a:gd name="connsiteY15" fmla="*/ 907256 h 1191508"/>
              <a:gd name="connsiteX16" fmla="*/ 2118091 w 2627678"/>
              <a:gd name="connsiteY16" fmla="*/ 933450 h 1191508"/>
              <a:gd name="connsiteX17" fmla="*/ 2299066 w 2627678"/>
              <a:gd name="connsiteY17" fmla="*/ 938213 h 1191508"/>
              <a:gd name="connsiteX18" fmla="*/ 2375266 w 2627678"/>
              <a:gd name="connsiteY18" fmla="*/ 935831 h 1191508"/>
              <a:gd name="connsiteX19" fmla="*/ 2449085 w 2627678"/>
              <a:gd name="connsiteY19" fmla="*/ 940594 h 1191508"/>
              <a:gd name="connsiteX20" fmla="*/ 2444322 w 2627678"/>
              <a:gd name="connsiteY20" fmla="*/ 973931 h 1191508"/>
              <a:gd name="connsiteX21" fmla="*/ 2453847 w 2627678"/>
              <a:gd name="connsiteY21" fmla="*/ 978694 h 1191508"/>
              <a:gd name="connsiteX22" fmla="*/ 2508616 w 2627678"/>
              <a:gd name="connsiteY22" fmla="*/ 985838 h 1191508"/>
              <a:gd name="connsiteX23" fmla="*/ 2487185 w 2627678"/>
              <a:gd name="connsiteY23" fmla="*/ 1009650 h 1191508"/>
              <a:gd name="connsiteX24" fmla="*/ 2463372 w 2627678"/>
              <a:gd name="connsiteY24" fmla="*/ 1031081 h 1191508"/>
              <a:gd name="connsiteX25" fmla="*/ 2434797 w 2627678"/>
              <a:gd name="connsiteY25" fmla="*/ 1045369 h 1191508"/>
              <a:gd name="connsiteX26" fmla="*/ 2391935 w 2627678"/>
              <a:gd name="connsiteY26" fmla="*/ 1050131 h 1191508"/>
              <a:gd name="connsiteX27" fmla="*/ 2184766 w 2627678"/>
              <a:gd name="connsiteY27" fmla="*/ 1081088 h 1191508"/>
              <a:gd name="connsiteX28" fmla="*/ 1915685 w 2627678"/>
              <a:gd name="connsiteY28" fmla="*/ 1102519 h 1191508"/>
              <a:gd name="connsiteX29" fmla="*/ 1563260 w 2627678"/>
              <a:gd name="connsiteY29" fmla="*/ 1114425 h 1191508"/>
              <a:gd name="connsiteX30" fmla="*/ 1263222 w 2627678"/>
              <a:gd name="connsiteY30" fmla="*/ 1114425 h 1191508"/>
              <a:gd name="connsiteX31" fmla="*/ 1172047 w 2627678"/>
              <a:gd name="connsiteY31" fmla="*/ 1111012 h 1191508"/>
              <a:gd name="connsiteX32" fmla="*/ 208748 w 2627678"/>
              <a:gd name="connsiteY32" fmla="*/ 1186805 h 1191508"/>
              <a:gd name="connsiteX33" fmla="*/ 5820 w 2627678"/>
              <a:gd name="connsiteY33" fmla="*/ 1169690 h 1191508"/>
              <a:gd name="connsiteX34" fmla="*/ 206304 w 2627678"/>
              <a:gd name="connsiteY34" fmla="*/ 937423 h 1191508"/>
              <a:gd name="connsiteX35" fmla="*/ 203858 w 2627678"/>
              <a:gd name="connsiteY35" fmla="*/ 585355 h 1191508"/>
              <a:gd name="connsiteX36" fmla="*/ 0 w 2627678"/>
              <a:gd name="connsiteY36" fmla="*/ 344339 h 1191508"/>
              <a:gd name="connsiteX0" fmla="*/ 2391935 w 2627678"/>
              <a:gd name="connsiteY0" fmla="*/ 0 h 1191508"/>
              <a:gd name="connsiteX1" fmla="*/ 2506362 w 2627678"/>
              <a:gd name="connsiteY1" fmla="*/ 66611 h 1191508"/>
              <a:gd name="connsiteX2" fmla="*/ 2572910 w 2627678"/>
              <a:gd name="connsiteY2" fmla="*/ 202406 h 1191508"/>
              <a:gd name="connsiteX3" fmla="*/ 2591960 w 2627678"/>
              <a:gd name="connsiteY3" fmla="*/ 252413 h 1191508"/>
              <a:gd name="connsiteX4" fmla="*/ 2611010 w 2627678"/>
              <a:gd name="connsiteY4" fmla="*/ 345281 h 1191508"/>
              <a:gd name="connsiteX5" fmla="*/ 2620535 w 2627678"/>
              <a:gd name="connsiteY5" fmla="*/ 411956 h 1191508"/>
              <a:gd name="connsiteX6" fmla="*/ 2625297 w 2627678"/>
              <a:gd name="connsiteY6" fmla="*/ 457200 h 1191508"/>
              <a:gd name="connsiteX7" fmla="*/ 2627678 w 2627678"/>
              <a:gd name="connsiteY7" fmla="*/ 495300 h 1191508"/>
              <a:gd name="connsiteX8" fmla="*/ 2627678 w 2627678"/>
              <a:gd name="connsiteY8" fmla="*/ 542925 h 1191508"/>
              <a:gd name="connsiteX9" fmla="*/ 2618153 w 2627678"/>
              <a:gd name="connsiteY9" fmla="*/ 666750 h 1191508"/>
              <a:gd name="connsiteX10" fmla="*/ 2611010 w 2627678"/>
              <a:gd name="connsiteY10" fmla="*/ 719138 h 1191508"/>
              <a:gd name="connsiteX11" fmla="*/ 2608628 w 2627678"/>
              <a:gd name="connsiteY11" fmla="*/ 731044 h 1191508"/>
              <a:gd name="connsiteX12" fmla="*/ 2513378 w 2627678"/>
              <a:gd name="connsiteY12" fmla="*/ 762000 h 1191508"/>
              <a:gd name="connsiteX13" fmla="*/ 2375266 w 2627678"/>
              <a:gd name="connsiteY13" fmla="*/ 816769 h 1191508"/>
              <a:gd name="connsiteX14" fmla="*/ 2291922 w 2627678"/>
              <a:gd name="connsiteY14" fmla="*/ 854869 h 1191508"/>
              <a:gd name="connsiteX15" fmla="*/ 2180003 w 2627678"/>
              <a:gd name="connsiteY15" fmla="*/ 907256 h 1191508"/>
              <a:gd name="connsiteX16" fmla="*/ 2118091 w 2627678"/>
              <a:gd name="connsiteY16" fmla="*/ 933450 h 1191508"/>
              <a:gd name="connsiteX17" fmla="*/ 2299066 w 2627678"/>
              <a:gd name="connsiteY17" fmla="*/ 938213 h 1191508"/>
              <a:gd name="connsiteX18" fmla="*/ 2375266 w 2627678"/>
              <a:gd name="connsiteY18" fmla="*/ 935831 h 1191508"/>
              <a:gd name="connsiteX19" fmla="*/ 2449085 w 2627678"/>
              <a:gd name="connsiteY19" fmla="*/ 940594 h 1191508"/>
              <a:gd name="connsiteX20" fmla="*/ 2444322 w 2627678"/>
              <a:gd name="connsiteY20" fmla="*/ 973931 h 1191508"/>
              <a:gd name="connsiteX21" fmla="*/ 2453847 w 2627678"/>
              <a:gd name="connsiteY21" fmla="*/ 978694 h 1191508"/>
              <a:gd name="connsiteX22" fmla="*/ 2508616 w 2627678"/>
              <a:gd name="connsiteY22" fmla="*/ 985838 h 1191508"/>
              <a:gd name="connsiteX23" fmla="*/ 2487185 w 2627678"/>
              <a:gd name="connsiteY23" fmla="*/ 1009650 h 1191508"/>
              <a:gd name="connsiteX24" fmla="*/ 2463372 w 2627678"/>
              <a:gd name="connsiteY24" fmla="*/ 1031081 h 1191508"/>
              <a:gd name="connsiteX25" fmla="*/ 2434797 w 2627678"/>
              <a:gd name="connsiteY25" fmla="*/ 1045369 h 1191508"/>
              <a:gd name="connsiteX26" fmla="*/ 2391935 w 2627678"/>
              <a:gd name="connsiteY26" fmla="*/ 1050131 h 1191508"/>
              <a:gd name="connsiteX27" fmla="*/ 2184766 w 2627678"/>
              <a:gd name="connsiteY27" fmla="*/ 1081088 h 1191508"/>
              <a:gd name="connsiteX28" fmla="*/ 1915685 w 2627678"/>
              <a:gd name="connsiteY28" fmla="*/ 1102519 h 1191508"/>
              <a:gd name="connsiteX29" fmla="*/ 1563260 w 2627678"/>
              <a:gd name="connsiteY29" fmla="*/ 1114425 h 1191508"/>
              <a:gd name="connsiteX30" fmla="*/ 1263222 w 2627678"/>
              <a:gd name="connsiteY30" fmla="*/ 1114425 h 1191508"/>
              <a:gd name="connsiteX31" fmla="*/ 1172047 w 2627678"/>
              <a:gd name="connsiteY31" fmla="*/ 1111012 h 1191508"/>
              <a:gd name="connsiteX32" fmla="*/ 208748 w 2627678"/>
              <a:gd name="connsiteY32" fmla="*/ 1186805 h 1191508"/>
              <a:gd name="connsiteX33" fmla="*/ 5820 w 2627678"/>
              <a:gd name="connsiteY33" fmla="*/ 1169690 h 1191508"/>
              <a:gd name="connsiteX34" fmla="*/ 206304 w 2627678"/>
              <a:gd name="connsiteY34" fmla="*/ 937423 h 1191508"/>
              <a:gd name="connsiteX35" fmla="*/ 203858 w 2627678"/>
              <a:gd name="connsiteY35" fmla="*/ 585355 h 1191508"/>
              <a:gd name="connsiteX36" fmla="*/ 0 w 2627678"/>
              <a:gd name="connsiteY36" fmla="*/ 344339 h 1191508"/>
              <a:gd name="connsiteX0" fmla="*/ 2391935 w 2627678"/>
              <a:gd name="connsiteY0" fmla="*/ 0 h 1191508"/>
              <a:gd name="connsiteX1" fmla="*/ 2572910 w 2627678"/>
              <a:gd name="connsiteY1" fmla="*/ 202406 h 1191508"/>
              <a:gd name="connsiteX2" fmla="*/ 2591960 w 2627678"/>
              <a:gd name="connsiteY2" fmla="*/ 252413 h 1191508"/>
              <a:gd name="connsiteX3" fmla="*/ 2611010 w 2627678"/>
              <a:gd name="connsiteY3" fmla="*/ 345281 h 1191508"/>
              <a:gd name="connsiteX4" fmla="*/ 2620535 w 2627678"/>
              <a:gd name="connsiteY4" fmla="*/ 411956 h 1191508"/>
              <a:gd name="connsiteX5" fmla="*/ 2625297 w 2627678"/>
              <a:gd name="connsiteY5" fmla="*/ 457200 h 1191508"/>
              <a:gd name="connsiteX6" fmla="*/ 2627678 w 2627678"/>
              <a:gd name="connsiteY6" fmla="*/ 495300 h 1191508"/>
              <a:gd name="connsiteX7" fmla="*/ 2627678 w 2627678"/>
              <a:gd name="connsiteY7" fmla="*/ 542925 h 1191508"/>
              <a:gd name="connsiteX8" fmla="*/ 2618153 w 2627678"/>
              <a:gd name="connsiteY8" fmla="*/ 666750 h 1191508"/>
              <a:gd name="connsiteX9" fmla="*/ 2611010 w 2627678"/>
              <a:gd name="connsiteY9" fmla="*/ 719138 h 1191508"/>
              <a:gd name="connsiteX10" fmla="*/ 2608628 w 2627678"/>
              <a:gd name="connsiteY10" fmla="*/ 731044 h 1191508"/>
              <a:gd name="connsiteX11" fmla="*/ 2513378 w 2627678"/>
              <a:gd name="connsiteY11" fmla="*/ 762000 h 1191508"/>
              <a:gd name="connsiteX12" fmla="*/ 2375266 w 2627678"/>
              <a:gd name="connsiteY12" fmla="*/ 816769 h 1191508"/>
              <a:gd name="connsiteX13" fmla="*/ 2291922 w 2627678"/>
              <a:gd name="connsiteY13" fmla="*/ 854869 h 1191508"/>
              <a:gd name="connsiteX14" fmla="*/ 2180003 w 2627678"/>
              <a:gd name="connsiteY14" fmla="*/ 907256 h 1191508"/>
              <a:gd name="connsiteX15" fmla="*/ 2118091 w 2627678"/>
              <a:gd name="connsiteY15" fmla="*/ 933450 h 1191508"/>
              <a:gd name="connsiteX16" fmla="*/ 2299066 w 2627678"/>
              <a:gd name="connsiteY16" fmla="*/ 938213 h 1191508"/>
              <a:gd name="connsiteX17" fmla="*/ 2375266 w 2627678"/>
              <a:gd name="connsiteY17" fmla="*/ 935831 h 1191508"/>
              <a:gd name="connsiteX18" fmla="*/ 2449085 w 2627678"/>
              <a:gd name="connsiteY18" fmla="*/ 940594 h 1191508"/>
              <a:gd name="connsiteX19" fmla="*/ 2444322 w 2627678"/>
              <a:gd name="connsiteY19" fmla="*/ 973931 h 1191508"/>
              <a:gd name="connsiteX20" fmla="*/ 2453847 w 2627678"/>
              <a:gd name="connsiteY20" fmla="*/ 978694 h 1191508"/>
              <a:gd name="connsiteX21" fmla="*/ 2508616 w 2627678"/>
              <a:gd name="connsiteY21" fmla="*/ 985838 h 1191508"/>
              <a:gd name="connsiteX22" fmla="*/ 2487185 w 2627678"/>
              <a:gd name="connsiteY22" fmla="*/ 1009650 h 1191508"/>
              <a:gd name="connsiteX23" fmla="*/ 2463372 w 2627678"/>
              <a:gd name="connsiteY23" fmla="*/ 1031081 h 1191508"/>
              <a:gd name="connsiteX24" fmla="*/ 2434797 w 2627678"/>
              <a:gd name="connsiteY24" fmla="*/ 1045369 h 1191508"/>
              <a:gd name="connsiteX25" fmla="*/ 2391935 w 2627678"/>
              <a:gd name="connsiteY25" fmla="*/ 1050131 h 1191508"/>
              <a:gd name="connsiteX26" fmla="*/ 2184766 w 2627678"/>
              <a:gd name="connsiteY26" fmla="*/ 1081088 h 1191508"/>
              <a:gd name="connsiteX27" fmla="*/ 1915685 w 2627678"/>
              <a:gd name="connsiteY27" fmla="*/ 1102519 h 1191508"/>
              <a:gd name="connsiteX28" fmla="*/ 1563260 w 2627678"/>
              <a:gd name="connsiteY28" fmla="*/ 1114425 h 1191508"/>
              <a:gd name="connsiteX29" fmla="*/ 1263222 w 2627678"/>
              <a:gd name="connsiteY29" fmla="*/ 1114425 h 1191508"/>
              <a:gd name="connsiteX30" fmla="*/ 1172047 w 2627678"/>
              <a:gd name="connsiteY30" fmla="*/ 1111012 h 1191508"/>
              <a:gd name="connsiteX31" fmla="*/ 208748 w 2627678"/>
              <a:gd name="connsiteY31" fmla="*/ 1186805 h 1191508"/>
              <a:gd name="connsiteX32" fmla="*/ 5820 w 2627678"/>
              <a:gd name="connsiteY32" fmla="*/ 1169690 h 1191508"/>
              <a:gd name="connsiteX33" fmla="*/ 206304 w 2627678"/>
              <a:gd name="connsiteY33" fmla="*/ 937423 h 1191508"/>
              <a:gd name="connsiteX34" fmla="*/ 203858 w 2627678"/>
              <a:gd name="connsiteY34" fmla="*/ 585355 h 1191508"/>
              <a:gd name="connsiteX35" fmla="*/ 0 w 2627678"/>
              <a:gd name="connsiteY35" fmla="*/ 344339 h 1191508"/>
              <a:gd name="connsiteX0" fmla="*/ 2391935 w 2627678"/>
              <a:gd name="connsiteY0" fmla="*/ 0 h 1191508"/>
              <a:gd name="connsiteX1" fmla="*/ 2572910 w 2627678"/>
              <a:gd name="connsiteY1" fmla="*/ 202406 h 1191508"/>
              <a:gd name="connsiteX2" fmla="*/ 2611010 w 2627678"/>
              <a:gd name="connsiteY2" fmla="*/ 345281 h 1191508"/>
              <a:gd name="connsiteX3" fmla="*/ 2620535 w 2627678"/>
              <a:gd name="connsiteY3" fmla="*/ 411956 h 1191508"/>
              <a:gd name="connsiteX4" fmla="*/ 2625297 w 2627678"/>
              <a:gd name="connsiteY4" fmla="*/ 457200 h 1191508"/>
              <a:gd name="connsiteX5" fmla="*/ 2627678 w 2627678"/>
              <a:gd name="connsiteY5" fmla="*/ 495300 h 1191508"/>
              <a:gd name="connsiteX6" fmla="*/ 2627678 w 2627678"/>
              <a:gd name="connsiteY6" fmla="*/ 542925 h 1191508"/>
              <a:gd name="connsiteX7" fmla="*/ 2618153 w 2627678"/>
              <a:gd name="connsiteY7" fmla="*/ 666750 h 1191508"/>
              <a:gd name="connsiteX8" fmla="*/ 2611010 w 2627678"/>
              <a:gd name="connsiteY8" fmla="*/ 719138 h 1191508"/>
              <a:gd name="connsiteX9" fmla="*/ 2608628 w 2627678"/>
              <a:gd name="connsiteY9" fmla="*/ 731044 h 1191508"/>
              <a:gd name="connsiteX10" fmla="*/ 2513378 w 2627678"/>
              <a:gd name="connsiteY10" fmla="*/ 762000 h 1191508"/>
              <a:gd name="connsiteX11" fmla="*/ 2375266 w 2627678"/>
              <a:gd name="connsiteY11" fmla="*/ 816769 h 1191508"/>
              <a:gd name="connsiteX12" fmla="*/ 2291922 w 2627678"/>
              <a:gd name="connsiteY12" fmla="*/ 854869 h 1191508"/>
              <a:gd name="connsiteX13" fmla="*/ 2180003 w 2627678"/>
              <a:gd name="connsiteY13" fmla="*/ 907256 h 1191508"/>
              <a:gd name="connsiteX14" fmla="*/ 2118091 w 2627678"/>
              <a:gd name="connsiteY14" fmla="*/ 933450 h 1191508"/>
              <a:gd name="connsiteX15" fmla="*/ 2299066 w 2627678"/>
              <a:gd name="connsiteY15" fmla="*/ 938213 h 1191508"/>
              <a:gd name="connsiteX16" fmla="*/ 2375266 w 2627678"/>
              <a:gd name="connsiteY16" fmla="*/ 935831 h 1191508"/>
              <a:gd name="connsiteX17" fmla="*/ 2449085 w 2627678"/>
              <a:gd name="connsiteY17" fmla="*/ 940594 h 1191508"/>
              <a:gd name="connsiteX18" fmla="*/ 2444322 w 2627678"/>
              <a:gd name="connsiteY18" fmla="*/ 973931 h 1191508"/>
              <a:gd name="connsiteX19" fmla="*/ 2453847 w 2627678"/>
              <a:gd name="connsiteY19" fmla="*/ 978694 h 1191508"/>
              <a:gd name="connsiteX20" fmla="*/ 2508616 w 2627678"/>
              <a:gd name="connsiteY20" fmla="*/ 985838 h 1191508"/>
              <a:gd name="connsiteX21" fmla="*/ 2487185 w 2627678"/>
              <a:gd name="connsiteY21" fmla="*/ 1009650 h 1191508"/>
              <a:gd name="connsiteX22" fmla="*/ 2463372 w 2627678"/>
              <a:gd name="connsiteY22" fmla="*/ 1031081 h 1191508"/>
              <a:gd name="connsiteX23" fmla="*/ 2434797 w 2627678"/>
              <a:gd name="connsiteY23" fmla="*/ 1045369 h 1191508"/>
              <a:gd name="connsiteX24" fmla="*/ 2391935 w 2627678"/>
              <a:gd name="connsiteY24" fmla="*/ 1050131 h 1191508"/>
              <a:gd name="connsiteX25" fmla="*/ 2184766 w 2627678"/>
              <a:gd name="connsiteY25" fmla="*/ 1081088 h 1191508"/>
              <a:gd name="connsiteX26" fmla="*/ 1915685 w 2627678"/>
              <a:gd name="connsiteY26" fmla="*/ 1102519 h 1191508"/>
              <a:gd name="connsiteX27" fmla="*/ 1563260 w 2627678"/>
              <a:gd name="connsiteY27" fmla="*/ 1114425 h 1191508"/>
              <a:gd name="connsiteX28" fmla="*/ 1263222 w 2627678"/>
              <a:gd name="connsiteY28" fmla="*/ 1114425 h 1191508"/>
              <a:gd name="connsiteX29" fmla="*/ 1172047 w 2627678"/>
              <a:gd name="connsiteY29" fmla="*/ 1111012 h 1191508"/>
              <a:gd name="connsiteX30" fmla="*/ 208748 w 2627678"/>
              <a:gd name="connsiteY30" fmla="*/ 1186805 h 1191508"/>
              <a:gd name="connsiteX31" fmla="*/ 5820 w 2627678"/>
              <a:gd name="connsiteY31" fmla="*/ 1169690 h 1191508"/>
              <a:gd name="connsiteX32" fmla="*/ 206304 w 2627678"/>
              <a:gd name="connsiteY32" fmla="*/ 937423 h 1191508"/>
              <a:gd name="connsiteX33" fmla="*/ 203858 w 2627678"/>
              <a:gd name="connsiteY33" fmla="*/ 585355 h 1191508"/>
              <a:gd name="connsiteX34" fmla="*/ 0 w 2627678"/>
              <a:gd name="connsiteY34" fmla="*/ 344339 h 1191508"/>
              <a:gd name="connsiteX0" fmla="*/ 2391935 w 2627678"/>
              <a:gd name="connsiteY0" fmla="*/ 0 h 1191508"/>
              <a:gd name="connsiteX1" fmla="*/ 2572910 w 2627678"/>
              <a:gd name="connsiteY1" fmla="*/ 202406 h 1191508"/>
              <a:gd name="connsiteX2" fmla="*/ 2611010 w 2627678"/>
              <a:gd name="connsiteY2" fmla="*/ 345281 h 1191508"/>
              <a:gd name="connsiteX3" fmla="*/ 2625297 w 2627678"/>
              <a:gd name="connsiteY3" fmla="*/ 457200 h 1191508"/>
              <a:gd name="connsiteX4" fmla="*/ 2627678 w 2627678"/>
              <a:gd name="connsiteY4" fmla="*/ 495300 h 1191508"/>
              <a:gd name="connsiteX5" fmla="*/ 2627678 w 2627678"/>
              <a:gd name="connsiteY5" fmla="*/ 542925 h 1191508"/>
              <a:gd name="connsiteX6" fmla="*/ 2618153 w 2627678"/>
              <a:gd name="connsiteY6" fmla="*/ 666750 h 1191508"/>
              <a:gd name="connsiteX7" fmla="*/ 2611010 w 2627678"/>
              <a:gd name="connsiteY7" fmla="*/ 719138 h 1191508"/>
              <a:gd name="connsiteX8" fmla="*/ 2608628 w 2627678"/>
              <a:gd name="connsiteY8" fmla="*/ 731044 h 1191508"/>
              <a:gd name="connsiteX9" fmla="*/ 2513378 w 2627678"/>
              <a:gd name="connsiteY9" fmla="*/ 762000 h 1191508"/>
              <a:gd name="connsiteX10" fmla="*/ 2375266 w 2627678"/>
              <a:gd name="connsiteY10" fmla="*/ 816769 h 1191508"/>
              <a:gd name="connsiteX11" fmla="*/ 2291922 w 2627678"/>
              <a:gd name="connsiteY11" fmla="*/ 854869 h 1191508"/>
              <a:gd name="connsiteX12" fmla="*/ 2180003 w 2627678"/>
              <a:gd name="connsiteY12" fmla="*/ 907256 h 1191508"/>
              <a:gd name="connsiteX13" fmla="*/ 2118091 w 2627678"/>
              <a:gd name="connsiteY13" fmla="*/ 933450 h 1191508"/>
              <a:gd name="connsiteX14" fmla="*/ 2299066 w 2627678"/>
              <a:gd name="connsiteY14" fmla="*/ 938213 h 1191508"/>
              <a:gd name="connsiteX15" fmla="*/ 2375266 w 2627678"/>
              <a:gd name="connsiteY15" fmla="*/ 935831 h 1191508"/>
              <a:gd name="connsiteX16" fmla="*/ 2449085 w 2627678"/>
              <a:gd name="connsiteY16" fmla="*/ 940594 h 1191508"/>
              <a:gd name="connsiteX17" fmla="*/ 2444322 w 2627678"/>
              <a:gd name="connsiteY17" fmla="*/ 973931 h 1191508"/>
              <a:gd name="connsiteX18" fmla="*/ 2453847 w 2627678"/>
              <a:gd name="connsiteY18" fmla="*/ 978694 h 1191508"/>
              <a:gd name="connsiteX19" fmla="*/ 2508616 w 2627678"/>
              <a:gd name="connsiteY19" fmla="*/ 985838 h 1191508"/>
              <a:gd name="connsiteX20" fmla="*/ 2487185 w 2627678"/>
              <a:gd name="connsiteY20" fmla="*/ 1009650 h 1191508"/>
              <a:gd name="connsiteX21" fmla="*/ 2463372 w 2627678"/>
              <a:gd name="connsiteY21" fmla="*/ 1031081 h 1191508"/>
              <a:gd name="connsiteX22" fmla="*/ 2434797 w 2627678"/>
              <a:gd name="connsiteY22" fmla="*/ 1045369 h 1191508"/>
              <a:gd name="connsiteX23" fmla="*/ 2391935 w 2627678"/>
              <a:gd name="connsiteY23" fmla="*/ 1050131 h 1191508"/>
              <a:gd name="connsiteX24" fmla="*/ 2184766 w 2627678"/>
              <a:gd name="connsiteY24" fmla="*/ 1081088 h 1191508"/>
              <a:gd name="connsiteX25" fmla="*/ 1915685 w 2627678"/>
              <a:gd name="connsiteY25" fmla="*/ 1102519 h 1191508"/>
              <a:gd name="connsiteX26" fmla="*/ 1563260 w 2627678"/>
              <a:gd name="connsiteY26" fmla="*/ 1114425 h 1191508"/>
              <a:gd name="connsiteX27" fmla="*/ 1263222 w 2627678"/>
              <a:gd name="connsiteY27" fmla="*/ 1114425 h 1191508"/>
              <a:gd name="connsiteX28" fmla="*/ 1172047 w 2627678"/>
              <a:gd name="connsiteY28" fmla="*/ 1111012 h 1191508"/>
              <a:gd name="connsiteX29" fmla="*/ 208748 w 2627678"/>
              <a:gd name="connsiteY29" fmla="*/ 1186805 h 1191508"/>
              <a:gd name="connsiteX30" fmla="*/ 5820 w 2627678"/>
              <a:gd name="connsiteY30" fmla="*/ 1169690 h 1191508"/>
              <a:gd name="connsiteX31" fmla="*/ 206304 w 2627678"/>
              <a:gd name="connsiteY31" fmla="*/ 937423 h 1191508"/>
              <a:gd name="connsiteX32" fmla="*/ 203858 w 2627678"/>
              <a:gd name="connsiteY32" fmla="*/ 585355 h 1191508"/>
              <a:gd name="connsiteX33" fmla="*/ 0 w 2627678"/>
              <a:gd name="connsiteY33" fmla="*/ 344339 h 1191508"/>
              <a:gd name="connsiteX0" fmla="*/ 2391935 w 2627678"/>
              <a:gd name="connsiteY0" fmla="*/ 0 h 1191508"/>
              <a:gd name="connsiteX1" fmla="*/ 2572910 w 2627678"/>
              <a:gd name="connsiteY1" fmla="*/ 202406 h 1191508"/>
              <a:gd name="connsiteX2" fmla="*/ 2611010 w 2627678"/>
              <a:gd name="connsiteY2" fmla="*/ 345281 h 1191508"/>
              <a:gd name="connsiteX3" fmla="*/ 2625297 w 2627678"/>
              <a:gd name="connsiteY3" fmla="*/ 457200 h 1191508"/>
              <a:gd name="connsiteX4" fmla="*/ 2627678 w 2627678"/>
              <a:gd name="connsiteY4" fmla="*/ 542925 h 1191508"/>
              <a:gd name="connsiteX5" fmla="*/ 2618153 w 2627678"/>
              <a:gd name="connsiteY5" fmla="*/ 666750 h 1191508"/>
              <a:gd name="connsiteX6" fmla="*/ 2611010 w 2627678"/>
              <a:gd name="connsiteY6" fmla="*/ 719138 h 1191508"/>
              <a:gd name="connsiteX7" fmla="*/ 2608628 w 2627678"/>
              <a:gd name="connsiteY7" fmla="*/ 731044 h 1191508"/>
              <a:gd name="connsiteX8" fmla="*/ 2513378 w 2627678"/>
              <a:gd name="connsiteY8" fmla="*/ 762000 h 1191508"/>
              <a:gd name="connsiteX9" fmla="*/ 2375266 w 2627678"/>
              <a:gd name="connsiteY9" fmla="*/ 816769 h 1191508"/>
              <a:gd name="connsiteX10" fmla="*/ 2291922 w 2627678"/>
              <a:gd name="connsiteY10" fmla="*/ 854869 h 1191508"/>
              <a:gd name="connsiteX11" fmla="*/ 2180003 w 2627678"/>
              <a:gd name="connsiteY11" fmla="*/ 907256 h 1191508"/>
              <a:gd name="connsiteX12" fmla="*/ 2118091 w 2627678"/>
              <a:gd name="connsiteY12" fmla="*/ 933450 h 1191508"/>
              <a:gd name="connsiteX13" fmla="*/ 2299066 w 2627678"/>
              <a:gd name="connsiteY13" fmla="*/ 938213 h 1191508"/>
              <a:gd name="connsiteX14" fmla="*/ 2375266 w 2627678"/>
              <a:gd name="connsiteY14" fmla="*/ 935831 h 1191508"/>
              <a:gd name="connsiteX15" fmla="*/ 2449085 w 2627678"/>
              <a:gd name="connsiteY15" fmla="*/ 940594 h 1191508"/>
              <a:gd name="connsiteX16" fmla="*/ 2444322 w 2627678"/>
              <a:gd name="connsiteY16" fmla="*/ 973931 h 1191508"/>
              <a:gd name="connsiteX17" fmla="*/ 2453847 w 2627678"/>
              <a:gd name="connsiteY17" fmla="*/ 978694 h 1191508"/>
              <a:gd name="connsiteX18" fmla="*/ 2508616 w 2627678"/>
              <a:gd name="connsiteY18" fmla="*/ 985838 h 1191508"/>
              <a:gd name="connsiteX19" fmla="*/ 2487185 w 2627678"/>
              <a:gd name="connsiteY19" fmla="*/ 1009650 h 1191508"/>
              <a:gd name="connsiteX20" fmla="*/ 2463372 w 2627678"/>
              <a:gd name="connsiteY20" fmla="*/ 1031081 h 1191508"/>
              <a:gd name="connsiteX21" fmla="*/ 2434797 w 2627678"/>
              <a:gd name="connsiteY21" fmla="*/ 1045369 h 1191508"/>
              <a:gd name="connsiteX22" fmla="*/ 2391935 w 2627678"/>
              <a:gd name="connsiteY22" fmla="*/ 1050131 h 1191508"/>
              <a:gd name="connsiteX23" fmla="*/ 2184766 w 2627678"/>
              <a:gd name="connsiteY23" fmla="*/ 1081088 h 1191508"/>
              <a:gd name="connsiteX24" fmla="*/ 1915685 w 2627678"/>
              <a:gd name="connsiteY24" fmla="*/ 1102519 h 1191508"/>
              <a:gd name="connsiteX25" fmla="*/ 1563260 w 2627678"/>
              <a:gd name="connsiteY25" fmla="*/ 1114425 h 1191508"/>
              <a:gd name="connsiteX26" fmla="*/ 1263222 w 2627678"/>
              <a:gd name="connsiteY26" fmla="*/ 1114425 h 1191508"/>
              <a:gd name="connsiteX27" fmla="*/ 1172047 w 2627678"/>
              <a:gd name="connsiteY27" fmla="*/ 1111012 h 1191508"/>
              <a:gd name="connsiteX28" fmla="*/ 208748 w 2627678"/>
              <a:gd name="connsiteY28" fmla="*/ 1186805 h 1191508"/>
              <a:gd name="connsiteX29" fmla="*/ 5820 w 2627678"/>
              <a:gd name="connsiteY29" fmla="*/ 1169690 h 1191508"/>
              <a:gd name="connsiteX30" fmla="*/ 206304 w 2627678"/>
              <a:gd name="connsiteY30" fmla="*/ 937423 h 1191508"/>
              <a:gd name="connsiteX31" fmla="*/ 203858 w 2627678"/>
              <a:gd name="connsiteY31" fmla="*/ 585355 h 1191508"/>
              <a:gd name="connsiteX32" fmla="*/ 0 w 2627678"/>
              <a:gd name="connsiteY32" fmla="*/ 344339 h 1191508"/>
              <a:gd name="connsiteX0" fmla="*/ 2391935 w 2627678"/>
              <a:gd name="connsiteY0" fmla="*/ 0 h 1191508"/>
              <a:gd name="connsiteX1" fmla="*/ 2572910 w 2627678"/>
              <a:gd name="connsiteY1" fmla="*/ 202406 h 1191508"/>
              <a:gd name="connsiteX2" fmla="*/ 2611010 w 2627678"/>
              <a:gd name="connsiteY2" fmla="*/ 345281 h 1191508"/>
              <a:gd name="connsiteX3" fmla="*/ 2625297 w 2627678"/>
              <a:gd name="connsiteY3" fmla="*/ 457200 h 1191508"/>
              <a:gd name="connsiteX4" fmla="*/ 2627678 w 2627678"/>
              <a:gd name="connsiteY4" fmla="*/ 542925 h 1191508"/>
              <a:gd name="connsiteX5" fmla="*/ 2618153 w 2627678"/>
              <a:gd name="connsiteY5" fmla="*/ 666750 h 1191508"/>
              <a:gd name="connsiteX6" fmla="*/ 2608628 w 2627678"/>
              <a:gd name="connsiteY6" fmla="*/ 731044 h 1191508"/>
              <a:gd name="connsiteX7" fmla="*/ 2513378 w 2627678"/>
              <a:gd name="connsiteY7" fmla="*/ 762000 h 1191508"/>
              <a:gd name="connsiteX8" fmla="*/ 2375266 w 2627678"/>
              <a:gd name="connsiteY8" fmla="*/ 816769 h 1191508"/>
              <a:gd name="connsiteX9" fmla="*/ 2291922 w 2627678"/>
              <a:gd name="connsiteY9" fmla="*/ 854869 h 1191508"/>
              <a:gd name="connsiteX10" fmla="*/ 2180003 w 2627678"/>
              <a:gd name="connsiteY10" fmla="*/ 907256 h 1191508"/>
              <a:gd name="connsiteX11" fmla="*/ 2118091 w 2627678"/>
              <a:gd name="connsiteY11" fmla="*/ 933450 h 1191508"/>
              <a:gd name="connsiteX12" fmla="*/ 2299066 w 2627678"/>
              <a:gd name="connsiteY12" fmla="*/ 938213 h 1191508"/>
              <a:gd name="connsiteX13" fmla="*/ 2375266 w 2627678"/>
              <a:gd name="connsiteY13" fmla="*/ 935831 h 1191508"/>
              <a:gd name="connsiteX14" fmla="*/ 2449085 w 2627678"/>
              <a:gd name="connsiteY14" fmla="*/ 940594 h 1191508"/>
              <a:gd name="connsiteX15" fmla="*/ 2444322 w 2627678"/>
              <a:gd name="connsiteY15" fmla="*/ 973931 h 1191508"/>
              <a:gd name="connsiteX16" fmla="*/ 2453847 w 2627678"/>
              <a:gd name="connsiteY16" fmla="*/ 978694 h 1191508"/>
              <a:gd name="connsiteX17" fmla="*/ 2508616 w 2627678"/>
              <a:gd name="connsiteY17" fmla="*/ 985838 h 1191508"/>
              <a:gd name="connsiteX18" fmla="*/ 2487185 w 2627678"/>
              <a:gd name="connsiteY18" fmla="*/ 1009650 h 1191508"/>
              <a:gd name="connsiteX19" fmla="*/ 2463372 w 2627678"/>
              <a:gd name="connsiteY19" fmla="*/ 1031081 h 1191508"/>
              <a:gd name="connsiteX20" fmla="*/ 2434797 w 2627678"/>
              <a:gd name="connsiteY20" fmla="*/ 1045369 h 1191508"/>
              <a:gd name="connsiteX21" fmla="*/ 2391935 w 2627678"/>
              <a:gd name="connsiteY21" fmla="*/ 1050131 h 1191508"/>
              <a:gd name="connsiteX22" fmla="*/ 2184766 w 2627678"/>
              <a:gd name="connsiteY22" fmla="*/ 1081088 h 1191508"/>
              <a:gd name="connsiteX23" fmla="*/ 1915685 w 2627678"/>
              <a:gd name="connsiteY23" fmla="*/ 1102519 h 1191508"/>
              <a:gd name="connsiteX24" fmla="*/ 1563260 w 2627678"/>
              <a:gd name="connsiteY24" fmla="*/ 1114425 h 1191508"/>
              <a:gd name="connsiteX25" fmla="*/ 1263222 w 2627678"/>
              <a:gd name="connsiteY25" fmla="*/ 1114425 h 1191508"/>
              <a:gd name="connsiteX26" fmla="*/ 1172047 w 2627678"/>
              <a:gd name="connsiteY26" fmla="*/ 1111012 h 1191508"/>
              <a:gd name="connsiteX27" fmla="*/ 208748 w 2627678"/>
              <a:gd name="connsiteY27" fmla="*/ 1186805 h 1191508"/>
              <a:gd name="connsiteX28" fmla="*/ 5820 w 2627678"/>
              <a:gd name="connsiteY28" fmla="*/ 1169690 h 1191508"/>
              <a:gd name="connsiteX29" fmla="*/ 206304 w 2627678"/>
              <a:gd name="connsiteY29" fmla="*/ 937423 h 1191508"/>
              <a:gd name="connsiteX30" fmla="*/ 203858 w 2627678"/>
              <a:gd name="connsiteY30" fmla="*/ 585355 h 1191508"/>
              <a:gd name="connsiteX31" fmla="*/ 0 w 2627678"/>
              <a:gd name="connsiteY31" fmla="*/ 344339 h 1191508"/>
              <a:gd name="connsiteX0" fmla="*/ 2391935 w 2627678"/>
              <a:gd name="connsiteY0" fmla="*/ 0 h 1191508"/>
              <a:gd name="connsiteX1" fmla="*/ 2572910 w 2627678"/>
              <a:gd name="connsiteY1" fmla="*/ 202406 h 1191508"/>
              <a:gd name="connsiteX2" fmla="*/ 2611010 w 2627678"/>
              <a:gd name="connsiteY2" fmla="*/ 345281 h 1191508"/>
              <a:gd name="connsiteX3" fmla="*/ 2625297 w 2627678"/>
              <a:gd name="connsiteY3" fmla="*/ 457200 h 1191508"/>
              <a:gd name="connsiteX4" fmla="*/ 2627678 w 2627678"/>
              <a:gd name="connsiteY4" fmla="*/ 542925 h 1191508"/>
              <a:gd name="connsiteX5" fmla="*/ 2608628 w 2627678"/>
              <a:gd name="connsiteY5" fmla="*/ 731044 h 1191508"/>
              <a:gd name="connsiteX6" fmla="*/ 2513378 w 2627678"/>
              <a:gd name="connsiteY6" fmla="*/ 762000 h 1191508"/>
              <a:gd name="connsiteX7" fmla="*/ 2375266 w 2627678"/>
              <a:gd name="connsiteY7" fmla="*/ 816769 h 1191508"/>
              <a:gd name="connsiteX8" fmla="*/ 2291922 w 2627678"/>
              <a:gd name="connsiteY8" fmla="*/ 854869 h 1191508"/>
              <a:gd name="connsiteX9" fmla="*/ 2180003 w 2627678"/>
              <a:gd name="connsiteY9" fmla="*/ 907256 h 1191508"/>
              <a:gd name="connsiteX10" fmla="*/ 2118091 w 2627678"/>
              <a:gd name="connsiteY10" fmla="*/ 933450 h 1191508"/>
              <a:gd name="connsiteX11" fmla="*/ 2299066 w 2627678"/>
              <a:gd name="connsiteY11" fmla="*/ 938213 h 1191508"/>
              <a:gd name="connsiteX12" fmla="*/ 2375266 w 2627678"/>
              <a:gd name="connsiteY12" fmla="*/ 935831 h 1191508"/>
              <a:gd name="connsiteX13" fmla="*/ 2449085 w 2627678"/>
              <a:gd name="connsiteY13" fmla="*/ 940594 h 1191508"/>
              <a:gd name="connsiteX14" fmla="*/ 2444322 w 2627678"/>
              <a:gd name="connsiteY14" fmla="*/ 973931 h 1191508"/>
              <a:gd name="connsiteX15" fmla="*/ 2453847 w 2627678"/>
              <a:gd name="connsiteY15" fmla="*/ 978694 h 1191508"/>
              <a:gd name="connsiteX16" fmla="*/ 2508616 w 2627678"/>
              <a:gd name="connsiteY16" fmla="*/ 985838 h 1191508"/>
              <a:gd name="connsiteX17" fmla="*/ 2487185 w 2627678"/>
              <a:gd name="connsiteY17" fmla="*/ 1009650 h 1191508"/>
              <a:gd name="connsiteX18" fmla="*/ 2463372 w 2627678"/>
              <a:gd name="connsiteY18" fmla="*/ 1031081 h 1191508"/>
              <a:gd name="connsiteX19" fmla="*/ 2434797 w 2627678"/>
              <a:gd name="connsiteY19" fmla="*/ 1045369 h 1191508"/>
              <a:gd name="connsiteX20" fmla="*/ 2391935 w 2627678"/>
              <a:gd name="connsiteY20" fmla="*/ 1050131 h 1191508"/>
              <a:gd name="connsiteX21" fmla="*/ 2184766 w 2627678"/>
              <a:gd name="connsiteY21" fmla="*/ 1081088 h 1191508"/>
              <a:gd name="connsiteX22" fmla="*/ 1915685 w 2627678"/>
              <a:gd name="connsiteY22" fmla="*/ 1102519 h 1191508"/>
              <a:gd name="connsiteX23" fmla="*/ 1563260 w 2627678"/>
              <a:gd name="connsiteY23" fmla="*/ 1114425 h 1191508"/>
              <a:gd name="connsiteX24" fmla="*/ 1263222 w 2627678"/>
              <a:gd name="connsiteY24" fmla="*/ 1114425 h 1191508"/>
              <a:gd name="connsiteX25" fmla="*/ 1172047 w 2627678"/>
              <a:gd name="connsiteY25" fmla="*/ 1111012 h 1191508"/>
              <a:gd name="connsiteX26" fmla="*/ 208748 w 2627678"/>
              <a:gd name="connsiteY26" fmla="*/ 1186805 h 1191508"/>
              <a:gd name="connsiteX27" fmla="*/ 5820 w 2627678"/>
              <a:gd name="connsiteY27" fmla="*/ 1169690 h 1191508"/>
              <a:gd name="connsiteX28" fmla="*/ 206304 w 2627678"/>
              <a:gd name="connsiteY28" fmla="*/ 937423 h 1191508"/>
              <a:gd name="connsiteX29" fmla="*/ 203858 w 2627678"/>
              <a:gd name="connsiteY29" fmla="*/ 585355 h 1191508"/>
              <a:gd name="connsiteX30" fmla="*/ 0 w 2627678"/>
              <a:gd name="connsiteY30" fmla="*/ 344339 h 1191508"/>
              <a:gd name="connsiteX0" fmla="*/ 2391935 w 2625297"/>
              <a:gd name="connsiteY0" fmla="*/ 0 h 1191508"/>
              <a:gd name="connsiteX1" fmla="*/ 2572910 w 2625297"/>
              <a:gd name="connsiteY1" fmla="*/ 202406 h 1191508"/>
              <a:gd name="connsiteX2" fmla="*/ 2611010 w 2625297"/>
              <a:gd name="connsiteY2" fmla="*/ 345281 h 1191508"/>
              <a:gd name="connsiteX3" fmla="*/ 2625297 w 2625297"/>
              <a:gd name="connsiteY3" fmla="*/ 457200 h 1191508"/>
              <a:gd name="connsiteX4" fmla="*/ 2608628 w 2625297"/>
              <a:gd name="connsiteY4" fmla="*/ 731044 h 1191508"/>
              <a:gd name="connsiteX5" fmla="*/ 2513378 w 2625297"/>
              <a:gd name="connsiteY5" fmla="*/ 762000 h 1191508"/>
              <a:gd name="connsiteX6" fmla="*/ 2375266 w 2625297"/>
              <a:gd name="connsiteY6" fmla="*/ 816769 h 1191508"/>
              <a:gd name="connsiteX7" fmla="*/ 2291922 w 2625297"/>
              <a:gd name="connsiteY7" fmla="*/ 854869 h 1191508"/>
              <a:gd name="connsiteX8" fmla="*/ 2180003 w 2625297"/>
              <a:gd name="connsiteY8" fmla="*/ 907256 h 1191508"/>
              <a:gd name="connsiteX9" fmla="*/ 2118091 w 2625297"/>
              <a:gd name="connsiteY9" fmla="*/ 933450 h 1191508"/>
              <a:gd name="connsiteX10" fmla="*/ 2299066 w 2625297"/>
              <a:gd name="connsiteY10" fmla="*/ 938213 h 1191508"/>
              <a:gd name="connsiteX11" fmla="*/ 2375266 w 2625297"/>
              <a:gd name="connsiteY11" fmla="*/ 935831 h 1191508"/>
              <a:gd name="connsiteX12" fmla="*/ 2449085 w 2625297"/>
              <a:gd name="connsiteY12" fmla="*/ 940594 h 1191508"/>
              <a:gd name="connsiteX13" fmla="*/ 2444322 w 2625297"/>
              <a:gd name="connsiteY13" fmla="*/ 973931 h 1191508"/>
              <a:gd name="connsiteX14" fmla="*/ 2453847 w 2625297"/>
              <a:gd name="connsiteY14" fmla="*/ 978694 h 1191508"/>
              <a:gd name="connsiteX15" fmla="*/ 2508616 w 2625297"/>
              <a:gd name="connsiteY15" fmla="*/ 985838 h 1191508"/>
              <a:gd name="connsiteX16" fmla="*/ 2487185 w 2625297"/>
              <a:gd name="connsiteY16" fmla="*/ 1009650 h 1191508"/>
              <a:gd name="connsiteX17" fmla="*/ 2463372 w 2625297"/>
              <a:gd name="connsiteY17" fmla="*/ 1031081 h 1191508"/>
              <a:gd name="connsiteX18" fmla="*/ 2434797 w 2625297"/>
              <a:gd name="connsiteY18" fmla="*/ 1045369 h 1191508"/>
              <a:gd name="connsiteX19" fmla="*/ 2391935 w 2625297"/>
              <a:gd name="connsiteY19" fmla="*/ 1050131 h 1191508"/>
              <a:gd name="connsiteX20" fmla="*/ 2184766 w 2625297"/>
              <a:gd name="connsiteY20" fmla="*/ 1081088 h 1191508"/>
              <a:gd name="connsiteX21" fmla="*/ 1915685 w 2625297"/>
              <a:gd name="connsiteY21" fmla="*/ 1102519 h 1191508"/>
              <a:gd name="connsiteX22" fmla="*/ 1563260 w 2625297"/>
              <a:gd name="connsiteY22" fmla="*/ 1114425 h 1191508"/>
              <a:gd name="connsiteX23" fmla="*/ 1263222 w 2625297"/>
              <a:gd name="connsiteY23" fmla="*/ 1114425 h 1191508"/>
              <a:gd name="connsiteX24" fmla="*/ 1172047 w 2625297"/>
              <a:gd name="connsiteY24" fmla="*/ 1111012 h 1191508"/>
              <a:gd name="connsiteX25" fmla="*/ 208748 w 2625297"/>
              <a:gd name="connsiteY25" fmla="*/ 1186805 h 1191508"/>
              <a:gd name="connsiteX26" fmla="*/ 5820 w 2625297"/>
              <a:gd name="connsiteY26" fmla="*/ 1169690 h 1191508"/>
              <a:gd name="connsiteX27" fmla="*/ 206304 w 2625297"/>
              <a:gd name="connsiteY27" fmla="*/ 937423 h 1191508"/>
              <a:gd name="connsiteX28" fmla="*/ 203858 w 2625297"/>
              <a:gd name="connsiteY28" fmla="*/ 585355 h 1191508"/>
              <a:gd name="connsiteX29" fmla="*/ 0 w 2625297"/>
              <a:gd name="connsiteY29" fmla="*/ 344339 h 1191508"/>
              <a:gd name="connsiteX0" fmla="*/ 2391935 w 2611010"/>
              <a:gd name="connsiteY0" fmla="*/ 0 h 1191508"/>
              <a:gd name="connsiteX1" fmla="*/ 2572910 w 2611010"/>
              <a:gd name="connsiteY1" fmla="*/ 202406 h 1191508"/>
              <a:gd name="connsiteX2" fmla="*/ 2611010 w 2611010"/>
              <a:gd name="connsiteY2" fmla="*/ 345281 h 1191508"/>
              <a:gd name="connsiteX3" fmla="*/ 2608628 w 2611010"/>
              <a:gd name="connsiteY3" fmla="*/ 731044 h 1191508"/>
              <a:gd name="connsiteX4" fmla="*/ 2513378 w 2611010"/>
              <a:gd name="connsiteY4" fmla="*/ 762000 h 1191508"/>
              <a:gd name="connsiteX5" fmla="*/ 2375266 w 2611010"/>
              <a:gd name="connsiteY5" fmla="*/ 816769 h 1191508"/>
              <a:gd name="connsiteX6" fmla="*/ 2291922 w 2611010"/>
              <a:gd name="connsiteY6" fmla="*/ 854869 h 1191508"/>
              <a:gd name="connsiteX7" fmla="*/ 2180003 w 2611010"/>
              <a:gd name="connsiteY7" fmla="*/ 907256 h 1191508"/>
              <a:gd name="connsiteX8" fmla="*/ 2118091 w 2611010"/>
              <a:gd name="connsiteY8" fmla="*/ 933450 h 1191508"/>
              <a:gd name="connsiteX9" fmla="*/ 2299066 w 2611010"/>
              <a:gd name="connsiteY9" fmla="*/ 938213 h 1191508"/>
              <a:gd name="connsiteX10" fmla="*/ 2375266 w 2611010"/>
              <a:gd name="connsiteY10" fmla="*/ 935831 h 1191508"/>
              <a:gd name="connsiteX11" fmla="*/ 2449085 w 2611010"/>
              <a:gd name="connsiteY11" fmla="*/ 940594 h 1191508"/>
              <a:gd name="connsiteX12" fmla="*/ 2444322 w 2611010"/>
              <a:gd name="connsiteY12" fmla="*/ 973931 h 1191508"/>
              <a:gd name="connsiteX13" fmla="*/ 2453847 w 2611010"/>
              <a:gd name="connsiteY13" fmla="*/ 978694 h 1191508"/>
              <a:gd name="connsiteX14" fmla="*/ 2508616 w 2611010"/>
              <a:gd name="connsiteY14" fmla="*/ 985838 h 1191508"/>
              <a:gd name="connsiteX15" fmla="*/ 2487185 w 2611010"/>
              <a:gd name="connsiteY15" fmla="*/ 1009650 h 1191508"/>
              <a:gd name="connsiteX16" fmla="*/ 2463372 w 2611010"/>
              <a:gd name="connsiteY16" fmla="*/ 1031081 h 1191508"/>
              <a:gd name="connsiteX17" fmla="*/ 2434797 w 2611010"/>
              <a:gd name="connsiteY17" fmla="*/ 1045369 h 1191508"/>
              <a:gd name="connsiteX18" fmla="*/ 2391935 w 2611010"/>
              <a:gd name="connsiteY18" fmla="*/ 1050131 h 1191508"/>
              <a:gd name="connsiteX19" fmla="*/ 2184766 w 2611010"/>
              <a:gd name="connsiteY19" fmla="*/ 1081088 h 1191508"/>
              <a:gd name="connsiteX20" fmla="*/ 1915685 w 2611010"/>
              <a:gd name="connsiteY20" fmla="*/ 1102519 h 1191508"/>
              <a:gd name="connsiteX21" fmla="*/ 1563260 w 2611010"/>
              <a:gd name="connsiteY21" fmla="*/ 1114425 h 1191508"/>
              <a:gd name="connsiteX22" fmla="*/ 1263222 w 2611010"/>
              <a:gd name="connsiteY22" fmla="*/ 1114425 h 1191508"/>
              <a:gd name="connsiteX23" fmla="*/ 1172047 w 2611010"/>
              <a:gd name="connsiteY23" fmla="*/ 1111012 h 1191508"/>
              <a:gd name="connsiteX24" fmla="*/ 208748 w 2611010"/>
              <a:gd name="connsiteY24" fmla="*/ 1186805 h 1191508"/>
              <a:gd name="connsiteX25" fmla="*/ 5820 w 2611010"/>
              <a:gd name="connsiteY25" fmla="*/ 1169690 h 1191508"/>
              <a:gd name="connsiteX26" fmla="*/ 206304 w 2611010"/>
              <a:gd name="connsiteY26" fmla="*/ 937423 h 1191508"/>
              <a:gd name="connsiteX27" fmla="*/ 203858 w 2611010"/>
              <a:gd name="connsiteY27" fmla="*/ 585355 h 1191508"/>
              <a:gd name="connsiteX28" fmla="*/ 0 w 2611010"/>
              <a:gd name="connsiteY28" fmla="*/ 344339 h 1191508"/>
              <a:gd name="connsiteX0" fmla="*/ 2391935 w 2611010"/>
              <a:gd name="connsiteY0" fmla="*/ 0 h 1191508"/>
              <a:gd name="connsiteX1" fmla="*/ 2572910 w 2611010"/>
              <a:gd name="connsiteY1" fmla="*/ 202406 h 1191508"/>
              <a:gd name="connsiteX2" fmla="*/ 2611010 w 2611010"/>
              <a:gd name="connsiteY2" fmla="*/ 345281 h 1191508"/>
              <a:gd name="connsiteX3" fmla="*/ 2608628 w 2611010"/>
              <a:gd name="connsiteY3" fmla="*/ 731044 h 1191508"/>
              <a:gd name="connsiteX4" fmla="*/ 2513378 w 2611010"/>
              <a:gd name="connsiteY4" fmla="*/ 762000 h 1191508"/>
              <a:gd name="connsiteX5" fmla="*/ 2375266 w 2611010"/>
              <a:gd name="connsiteY5" fmla="*/ 816769 h 1191508"/>
              <a:gd name="connsiteX6" fmla="*/ 2291922 w 2611010"/>
              <a:gd name="connsiteY6" fmla="*/ 854869 h 1191508"/>
              <a:gd name="connsiteX7" fmla="*/ 2180003 w 2611010"/>
              <a:gd name="connsiteY7" fmla="*/ 907256 h 1191508"/>
              <a:gd name="connsiteX8" fmla="*/ 2118091 w 2611010"/>
              <a:gd name="connsiteY8" fmla="*/ 933450 h 1191508"/>
              <a:gd name="connsiteX9" fmla="*/ 2299066 w 2611010"/>
              <a:gd name="connsiteY9" fmla="*/ 938213 h 1191508"/>
              <a:gd name="connsiteX10" fmla="*/ 2375266 w 2611010"/>
              <a:gd name="connsiteY10" fmla="*/ 935831 h 1191508"/>
              <a:gd name="connsiteX11" fmla="*/ 2449085 w 2611010"/>
              <a:gd name="connsiteY11" fmla="*/ 940594 h 1191508"/>
              <a:gd name="connsiteX12" fmla="*/ 2444322 w 2611010"/>
              <a:gd name="connsiteY12" fmla="*/ 973931 h 1191508"/>
              <a:gd name="connsiteX13" fmla="*/ 2453847 w 2611010"/>
              <a:gd name="connsiteY13" fmla="*/ 978694 h 1191508"/>
              <a:gd name="connsiteX14" fmla="*/ 2508616 w 2611010"/>
              <a:gd name="connsiteY14" fmla="*/ 985838 h 1191508"/>
              <a:gd name="connsiteX15" fmla="*/ 2487185 w 2611010"/>
              <a:gd name="connsiteY15" fmla="*/ 1009650 h 1191508"/>
              <a:gd name="connsiteX16" fmla="*/ 2463372 w 2611010"/>
              <a:gd name="connsiteY16" fmla="*/ 1031081 h 1191508"/>
              <a:gd name="connsiteX17" fmla="*/ 2434797 w 2611010"/>
              <a:gd name="connsiteY17" fmla="*/ 1045369 h 1191508"/>
              <a:gd name="connsiteX18" fmla="*/ 2391935 w 2611010"/>
              <a:gd name="connsiteY18" fmla="*/ 1050131 h 1191508"/>
              <a:gd name="connsiteX19" fmla="*/ 2184766 w 2611010"/>
              <a:gd name="connsiteY19" fmla="*/ 1081088 h 1191508"/>
              <a:gd name="connsiteX20" fmla="*/ 1915685 w 2611010"/>
              <a:gd name="connsiteY20" fmla="*/ 1102519 h 1191508"/>
              <a:gd name="connsiteX21" fmla="*/ 1563260 w 2611010"/>
              <a:gd name="connsiteY21" fmla="*/ 1114425 h 1191508"/>
              <a:gd name="connsiteX22" fmla="*/ 1263222 w 2611010"/>
              <a:gd name="connsiteY22" fmla="*/ 1114425 h 1191508"/>
              <a:gd name="connsiteX23" fmla="*/ 1172047 w 2611010"/>
              <a:gd name="connsiteY23" fmla="*/ 1111012 h 1191508"/>
              <a:gd name="connsiteX24" fmla="*/ 208748 w 2611010"/>
              <a:gd name="connsiteY24" fmla="*/ 1186805 h 1191508"/>
              <a:gd name="connsiteX25" fmla="*/ 5820 w 2611010"/>
              <a:gd name="connsiteY25" fmla="*/ 1169690 h 1191508"/>
              <a:gd name="connsiteX26" fmla="*/ 206304 w 2611010"/>
              <a:gd name="connsiteY26" fmla="*/ 937423 h 1191508"/>
              <a:gd name="connsiteX27" fmla="*/ 203858 w 2611010"/>
              <a:gd name="connsiteY27" fmla="*/ 585355 h 1191508"/>
              <a:gd name="connsiteX28" fmla="*/ 0 w 2611010"/>
              <a:gd name="connsiteY28" fmla="*/ 344339 h 1191508"/>
              <a:gd name="connsiteX0" fmla="*/ 2391935 w 2611010"/>
              <a:gd name="connsiteY0" fmla="*/ 0 h 1191508"/>
              <a:gd name="connsiteX1" fmla="*/ 2572910 w 2611010"/>
              <a:gd name="connsiteY1" fmla="*/ 202406 h 1191508"/>
              <a:gd name="connsiteX2" fmla="*/ 2611010 w 2611010"/>
              <a:gd name="connsiteY2" fmla="*/ 345281 h 1191508"/>
              <a:gd name="connsiteX3" fmla="*/ 2608628 w 2611010"/>
              <a:gd name="connsiteY3" fmla="*/ 731044 h 1191508"/>
              <a:gd name="connsiteX4" fmla="*/ 2513378 w 2611010"/>
              <a:gd name="connsiteY4" fmla="*/ 762000 h 1191508"/>
              <a:gd name="connsiteX5" fmla="*/ 2375266 w 2611010"/>
              <a:gd name="connsiteY5" fmla="*/ 816769 h 1191508"/>
              <a:gd name="connsiteX6" fmla="*/ 2291922 w 2611010"/>
              <a:gd name="connsiteY6" fmla="*/ 854869 h 1191508"/>
              <a:gd name="connsiteX7" fmla="*/ 2180003 w 2611010"/>
              <a:gd name="connsiteY7" fmla="*/ 907256 h 1191508"/>
              <a:gd name="connsiteX8" fmla="*/ 2118091 w 2611010"/>
              <a:gd name="connsiteY8" fmla="*/ 933450 h 1191508"/>
              <a:gd name="connsiteX9" fmla="*/ 2299066 w 2611010"/>
              <a:gd name="connsiteY9" fmla="*/ 938213 h 1191508"/>
              <a:gd name="connsiteX10" fmla="*/ 2375266 w 2611010"/>
              <a:gd name="connsiteY10" fmla="*/ 935831 h 1191508"/>
              <a:gd name="connsiteX11" fmla="*/ 2449085 w 2611010"/>
              <a:gd name="connsiteY11" fmla="*/ 940594 h 1191508"/>
              <a:gd name="connsiteX12" fmla="*/ 2444322 w 2611010"/>
              <a:gd name="connsiteY12" fmla="*/ 973931 h 1191508"/>
              <a:gd name="connsiteX13" fmla="*/ 2453847 w 2611010"/>
              <a:gd name="connsiteY13" fmla="*/ 978694 h 1191508"/>
              <a:gd name="connsiteX14" fmla="*/ 2508616 w 2611010"/>
              <a:gd name="connsiteY14" fmla="*/ 985838 h 1191508"/>
              <a:gd name="connsiteX15" fmla="*/ 2487185 w 2611010"/>
              <a:gd name="connsiteY15" fmla="*/ 1009650 h 1191508"/>
              <a:gd name="connsiteX16" fmla="*/ 2463372 w 2611010"/>
              <a:gd name="connsiteY16" fmla="*/ 1031081 h 1191508"/>
              <a:gd name="connsiteX17" fmla="*/ 2434797 w 2611010"/>
              <a:gd name="connsiteY17" fmla="*/ 1045369 h 1191508"/>
              <a:gd name="connsiteX18" fmla="*/ 2391935 w 2611010"/>
              <a:gd name="connsiteY18" fmla="*/ 1050131 h 1191508"/>
              <a:gd name="connsiteX19" fmla="*/ 2184766 w 2611010"/>
              <a:gd name="connsiteY19" fmla="*/ 1081088 h 1191508"/>
              <a:gd name="connsiteX20" fmla="*/ 1915685 w 2611010"/>
              <a:gd name="connsiteY20" fmla="*/ 1102519 h 1191508"/>
              <a:gd name="connsiteX21" fmla="*/ 1563260 w 2611010"/>
              <a:gd name="connsiteY21" fmla="*/ 1114425 h 1191508"/>
              <a:gd name="connsiteX22" fmla="*/ 1263222 w 2611010"/>
              <a:gd name="connsiteY22" fmla="*/ 1114425 h 1191508"/>
              <a:gd name="connsiteX23" fmla="*/ 1172047 w 2611010"/>
              <a:gd name="connsiteY23" fmla="*/ 1111012 h 1191508"/>
              <a:gd name="connsiteX24" fmla="*/ 208748 w 2611010"/>
              <a:gd name="connsiteY24" fmla="*/ 1186805 h 1191508"/>
              <a:gd name="connsiteX25" fmla="*/ 5820 w 2611010"/>
              <a:gd name="connsiteY25" fmla="*/ 1169690 h 1191508"/>
              <a:gd name="connsiteX26" fmla="*/ 206304 w 2611010"/>
              <a:gd name="connsiteY26" fmla="*/ 937423 h 1191508"/>
              <a:gd name="connsiteX27" fmla="*/ 203858 w 2611010"/>
              <a:gd name="connsiteY27" fmla="*/ 585355 h 1191508"/>
              <a:gd name="connsiteX28" fmla="*/ 0 w 2611010"/>
              <a:gd name="connsiteY28" fmla="*/ 344339 h 1191508"/>
              <a:gd name="connsiteX0" fmla="*/ 2391935 w 2617228"/>
              <a:gd name="connsiteY0" fmla="*/ 0 h 1191508"/>
              <a:gd name="connsiteX1" fmla="*/ 2519122 w 2617228"/>
              <a:gd name="connsiteY1" fmla="*/ 99719 h 1191508"/>
              <a:gd name="connsiteX2" fmla="*/ 2611010 w 2617228"/>
              <a:gd name="connsiteY2" fmla="*/ 345281 h 1191508"/>
              <a:gd name="connsiteX3" fmla="*/ 2608628 w 2617228"/>
              <a:gd name="connsiteY3" fmla="*/ 731044 h 1191508"/>
              <a:gd name="connsiteX4" fmla="*/ 2513378 w 2617228"/>
              <a:gd name="connsiteY4" fmla="*/ 762000 h 1191508"/>
              <a:gd name="connsiteX5" fmla="*/ 2375266 w 2617228"/>
              <a:gd name="connsiteY5" fmla="*/ 816769 h 1191508"/>
              <a:gd name="connsiteX6" fmla="*/ 2291922 w 2617228"/>
              <a:gd name="connsiteY6" fmla="*/ 854869 h 1191508"/>
              <a:gd name="connsiteX7" fmla="*/ 2180003 w 2617228"/>
              <a:gd name="connsiteY7" fmla="*/ 907256 h 1191508"/>
              <a:gd name="connsiteX8" fmla="*/ 2118091 w 2617228"/>
              <a:gd name="connsiteY8" fmla="*/ 933450 h 1191508"/>
              <a:gd name="connsiteX9" fmla="*/ 2299066 w 2617228"/>
              <a:gd name="connsiteY9" fmla="*/ 938213 h 1191508"/>
              <a:gd name="connsiteX10" fmla="*/ 2375266 w 2617228"/>
              <a:gd name="connsiteY10" fmla="*/ 935831 h 1191508"/>
              <a:gd name="connsiteX11" fmla="*/ 2449085 w 2617228"/>
              <a:gd name="connsiteY11" fmla="*/ 940594 h 1191508"/>
              <a:gd name="connsiteX12" fmla="*/ 2444322 w 2617228"/>
              <a:gd name="connsiteY12" fmla="*/ 973931 h 1191508"/>
              <a:gd name="connsiteX13" fmla="*/ 2453847 w 2617228"/>
              <a:gd name="connsiteY13" fmla="*/ 978694 h 1191508"/>
              <a:gd name="connsiteX14" fmla="*/ 2508616 w 2617228"/>
              <a:gd name="connsiteY14" fmla="*/ 985838 h 1191508"/>
              <a:gd name="connsiteX15" fmla="*/ 2487185 w 2617228"/>
              <a:gd name="connsiteY15" fmla="*/ 1009650 h 1191508"/>
              <a:gd name="connsiteX16" fmla="*/ 2463372 w 2617228"/>
              <a:gd name="connsiteY16" fmla="*/ 1031081 h 1191508"/>
              <a:gd name="connsiteX17" fmla="*/ 2434797 w 2617228"/>
              <a:gd name="connsiteY17" fmla="*/ 1045369 h 1191508"/>
              <a:gd name="connsiteX18" fmla="*/ 2391935 w 2617228"/>
              <a:gd name="connsiteY18" fmla="*/ 1050131 h 1191508"/>
              <a:gd name="connsiteX19" fmla="*/ 2184766 w 2617228"/>
              <a:gd name="connsiteY19" fmla="*/ 1081088 h 1191508"/>
              <a:gd name="connsiteX20" fmla="*/ 1915685 w 2617228"/>
              <a:gd name="connsiteY20" fmla="*/ 1102519 h 1191508"/>
              <a:gd name="connsiteX21" fmla="*/ 1563260 w 2617228"/>
              <a:gd name="connsiteY21" fmla="*/ 1114425 h 1191508"/>
              <a:gd name="connsiteX22" fmla="*/ 1263222 w 2617228"/>
              <a:gd name="connsiteY22" fmla="*/ 1114425 h 1191508"/>
              <a:gd name="connsiteX23" fmla="*/ 1172047 w 2617228"/>
              <a:gd name="connsiteY23" fmla="*/ 1111012 h 1191508"/>
              <a:gd name="connsiteX24" fmla="*/ 208748 w 2617228"/>
              <a:gd name="connsiteY24" fmla="*/ 1186805 h 1191508"/>
              <a:gd name="connsiteX25" fmla="*/ 5820 w 2617228"/>
              <a:gd name="connsiteY25" fmla="*/ 1169690 h 1191508"/>
              <a:gd name="connsiteX26" fmla="*/ 206304 w 2617228"/>
              <a:gd name="connsiteY26" fmla="*/ 937423 h 1191508"/>
              <a:gd name="connsiteX27" fmla="*/ 203858 w 2617228"/>
              <a:gd name="connsiteY27" fmla="*/ 585355 h 1191508"/>
              <a:gd name="connsiteX28" fmla="*/ 0 w 2617228"/>
              <a:gd name="connsiteY28" fmla="*/ 344339 h 1191508"/>
              <a:gd name="connsiteX0" fmla="*/ 2391935 w 2617228"/>
              <a:gd name="connsiteY0" fmla="*/ 0 h 1191508"/>
              <a:gd name="connsiteX1" fmla="*/ 2519122 w 2617228"/>
              <a:gd name="connsiteY1" fmla="*/ 99719 h 1191508"/>
              <a:gd name="connsiteX2" fmla="*/ 2611010 w 2617228"/>
              <a:gd name="connsiteY2" fmla="*/ 345281 h 1191508"/>
              <a:gd name="connsiteX3" fmla="*/ 2608628 w 2617228"/>
              <a:gd name="connsiteY3" fmla="*/ 731044 h 1191508"/>
              <a:gd name="connsiteX4" fmla="*/ 2513378 w 2617228"/>
              <a:gd name="connsiteY4" fmla="*/ 762000 h 1191508"/>
              <a:gd name="connsiteX5" fmla="*/ 2375266 w 2617228"/>
              <a:gd name="connsiteY5" fmla="*/ 816769 h 1191508"/>
              <a:gd name="connsiteX6" fmla="*/ 2291922 w 2617228"/>
              <a:gd name="connsiteY6" fmla="*/ 854869 h 1191508"/>
              <a:gd name="connsiteX7" fmla="*/ 2180003 w 2617228"/>
              <a:gd name="connsiteY7" fmla="*/ 907256 h 1191508"/>
              <a:gd name="connsiteX8" fmla="*/ 2118091 w 2617228"/>
              <a:gd name="connsiteY8" fmla="*/ 933450 h 1191508"/>
              <a:gd name="connsiteX9" fmla="*/ 2299066 w 2617228"/>
              <a:gd name="connsiteY9" fmla="*/ 938213 h 1191508"/>
              <a:gd name="connsiteX10" fmla="*/ 2375266 w 2617228"/>
              <a:gd name="connsiteY10" fmla="*/ 935831 h 1191508"/>
              <a:gd name="connsiteX11" fmla="*/ 2449085 w 2617228"/>
              <a:gd name="connsiteY11" fmla="*/ 940594 h 1191508"/>
              <a:gd name="connsiteX12" fmla="*/ 2444322 w 2617228"/>
              <a:gd name="connsiteY12" fmla="*/ 973931 h 1191508"/>
              <a:gd name="connsiteX13" fmla="*/ 2453847 w 2617228"/>
              <a:gd name="connsiteY13" fmla="*/ 978694 h 1191508"/>
              <a:gd name="connsiteX14" fmla="*/ 2508616 w 2617228"/>
              <a:gd name="connsiteY14" fmla="*/ 985838 h 1191508"/>
              <a:gd name="connsiteX15" fmla="*/ 2487185 w 2617228"/>
              <a:gd name="connsiteY15" fmla="*/ 1009650 h 1191508"/>
              <a:gd name="connsiteX16" fmla="*/ 2463372 w 2617228"/>
              <a:gd name="connsiteY16" fmla="*/ 1031081 h 1191508"/>
              <a:gd name="connsiteX17" fmla="*/ 2434797 w 2617228"/>
              <a:gd name="connsiteY17" fmla="*/ 1045369 h 1191508"/>
              <a:gd name="connsiteX18" fmla="*/ 2391935 w 2617228"/>
              <a:gd name="connsiteY18" fmla="*/ 1050131 h 1191508"/>
              <a:gd name="connsiteX19" fmla="*/ 2184766 w 2617228"/>
              <a:gd name="connsiteY19" fmla="*/ 1081088 h 1191508"/>
              <a:gd name="connsiteX20" fmla="*/ 1915685 w 2617228"/>
              <a:gd name="connsiteY20" fmla="*/ 1102519 h 1191508"/>
              <a:gd name="connsiteX21" fmla="*/ 1563260 w 2617228"/>
              <a:gd name="connsiteY21" fmla="*/ 1114425 h 1191508"/>
              <a:gd name="connsiteX22" fmla="*/ 1263222 w 2617228"/>
              <a:gd name="connsiteY22" fmla="*/ 1114425 h 1191508"/>
              <a:gd name="connsiteX23" fmla="*/ 1172047 w 2617228"/>
              <a:gd name="connsiteY23" fmla="*/ 1111012 h 1191508"/>
              <a:gd name="connsiteX24" fmla="*/ 208748 w 2617228"/>
              <a:gd name="connsiteY24" fmla="*/ 1186805 h 1191508"/>
              <a:gd name="connsiteX25" fmla="*/ 5820 w 2617228"/>
              <a:gd name="connsiteY25" fmla="*/ 1169690 h 1191508"/>
              <a:gd name="connsiteX26" fmla="*/ 206304 w 2617228"/>
              <a:gd name="connsiteY26" fmla="*/ 937423 h 1191508"/>
              <a:gd name="connsiteX27" fmla="*/ 203858 w 2617228"/>
              <a:gd name="connsiteY27" fmla="*/ 585355 h 1191508"/>
              <a:gd name="connsiteX28" fmla="*/ 0 w 2617228"/>
              <a:gd name="connsiteY28" fmla="*/ 344339 h 1191508"/>
              <a:gd name="connsiteX0" fmla="*/ 2391935 w 2617228"/>
              <a:gd name="connsiteY0" fmla="*/ 0 h 1191508"/>
              <a:gd name="connsiteX1" fmla="*/ 2519122 w 2617228"/>
              <a:gd name="connsiteY1" fmla="*/ 99719 h 1191508"/>
              <a:gd name="connsiteX2" fmla="*/ 2611010 w 2617228"/>
              <a:gd name="connsiteY2" fmla="*/ 345281 h 1191508"/>
              <a:gd name="connsiteX3" fmla="*/ 2608628 w 2617228"/>
              <a:gd name="connsiteY3" fmla="*/ 731044 h 1191508"/>
              <a:gd name="connsiteX4" fmla="*/ 2513378 w 2617228"/>
              <a:gd name="connsiteY4" fmla="*/ 762000 h 1191508"/>
              <a:gd name="connsiteX5" fmla="*/ 2375266 w 2617228"/>
              <a:gd name="connsiteY5" fmla="*/ 816769 h 1191508"/>
              <a:gd name="connsiteX6" fmla="*/ 2291922 w 2617228"/>
              <a:gd name="connsiteY6" fmla="*/ 854869 h 1191508"/>
              <a:gd name="connsiteX7" fmla="*/ 2180003 w 2617228"/>
              <a:gd name="connsiteY7" fmla="*/ 907256 h 1191508"/>
              <a:gd name="connsiteX8" fmla="*/ 2118091 w 2617228"/>
              <a:gd name="connsiteY8" fmla="*/ 933450 h 1191508"/>
              <a:gd name="connsiteX9" fmla="*/ 2299066 w 2617228"/>
              <a:gd name="connsiteY9" fmla="*/ 938213 h 1191508"/>
              <a:gd name="connsiteX10" fmla="*/ 2375266 w 2617228"/>
              <a:gd name="connsiteY10" fmla="*/ 935831 h 1191508"/>
              <a:gd name="connsiteX11" fmla="*/ 2449085 w 2617228"/>
              <a:gd name="connsiteY11" fmla="*/ 940594 h 1191508"/>
              <a:gd name="connsiteX12" fmla="*/ 2444322 w 2617228"/>
              <a:gd name="connsiteY12" fmla="*/ 973931 h 1191508"/>
              <a:gd name="connsiteX13" fmla="*/ 2453847 w 2617228"/>
              <a:gd name="connsiteY13" fmla="*/ 978694 h 1191508"/>
              <a:gd name="connsiteX14" fmla="*/ 2508616 w 2617228"/>
              <a:gd name="connsiteY14" fmla="*/ 985838 h 1191508"/>
              <a:gd name="connsiteX15" fmla="*/ 2487185 w 2617228"/>
              <a:gd name="connsiteY15" fmla="*/ 1009650 h 1191508"/>
              <a:gd name="connsiteX16" fmla="*/ 2463372 w 2617228"/>
              <a:gd name="connsiteY16" fmla="*/ 1031081 h 1191508"/>
              <a:gd name="connsiteX17" fmla="*/ 2434797 w 2617228"/>
              <a:gd name="connsiteY17" fmla="*/ 1045369 h 1191508"/>
              <a:gd name="connsiteX18" fmla="*/ 2391935 w 2617228"/>
              <a:gd name="connsiteY18" fmla="*/ 1050131 h 1191508"/>
              <a:gd name="connsiteX19" fmla="*/ 2184766 w 2617228"/>
              <a:gd name="connsiteY19" fmla="*/ 1081088 h 1191508"/>
              <a:gd name="connsiteX20" fmla="*/ 1915685 w 2617228"/>
              <a:gd name="connsiteY20" fmla="*/ 1102519 h 1191508"/>
              <a:gd name="connsiteX21" fmla="*/ 1563260 w 2617228"/>
              <a:gd name="connsiteY21" fmla="*/ 1114425 h 1191508"/>
              <a:gd name="connsiteX22" fmla="*/ 1263222 w 2617228"/>
              <a:gd name="connsiteY22" fmla="*/ 1114425 h 1191508"/>
              <a:gd name="connsiteX23" fmla="*/ 1172047 w 2617228"/>
              <a:gd name="connsiteY23" fmla="*/ 1111012 h 1191508"/>
              <a:gd name="connsiteX24" fmla="*/ 208748 w 2617228"/>
              <a:gd name="connsiteY24" fmla="*/ 1186805 h 1191508"/>
              <a:gd name="connsiteX25" fmla="*/ 5820 w 2617228"/>
              <a:gd name="connsiteY25" fmla="*/ 1169690 h 1191508"/>
              <a:gd name="connsiteX26" fmla="*/ 206304 w 2617228"/>
              <a:gd name="connsiteY26" fmla="*/ 937423 h 1191508"/>
              <a:gd name="connsiteX27" fmla="*/ 203858 w 2617228"/>
              <a:gd name="connsiteY27" fmla="*/ 585355 h 1191508"/>
              <a:gd name="connsiteX28" fmla="*/ 0 w 2617228"/>
              <a:gd name="connsiteY28" fmla="*/ 344339 h 1191508"/>
              <a:gd name="connsiteX0" fmla="*/ 2391935 w 2617228"/>
              <a:gd name="connsiteY0" fmla="*/ 0 h 1191508"/>
              <a:gd name="connsiteX1" fmla="*/ 2519122 w 2617228"/>
              <a:gd name="connsiteY1" fmla="*/ 99719 h 1191508"/>
              <a:gd name="connsiteX2" fmla="*/ 2611010 w 2617228"/>
              <a:gd name="connsiteY2" fmla="*/ 345281 h 1191508"/>
              <a:gd name="connsiteX3" fmla="*/ 2608628 w 2617228"/>
              <a:gd name="connsiteY3" fmla="*/ 731044 h 1191508"/>
              <a:gd name="connsiteX4" fmla="*/ 2513378 w 2617228"/>
              <a:gd name="connsiteY4" fmla="*/ 762000 h 1191508"/>
              <a:gd name="connsiteX5" fmla="*/ 2375266 w 2617228"/>
              <a:gd name="connsiteY5" fmla="*/ 816769 h 1191508"/>
              <a:gd name="connsiteX6" fmla="*/ 2291922 w 2617228"/>
              <a:gd name="connsiteY6" fmla="*/ 854869 h 1191508"/>
              <a:gd name="connsiteX7" fmla="*/ 2180003 w 2617228"/>
              <a:gd name="connsiteY7" fmla="*/ 907256 h 1191508"/>
              <a:gd name="connsiteX8" fmla="*/ 2118091 w 2617228"/>
              <a:gd name="connsiteY8" fmla="*/ 933450 h 1191508"/>
              <a:gd name="connsiteX9" fmla="*/ 2299066 w 2617228"/>
              <a:gd name="connsiteY9" fmla="*/ 938213 h 1191508"/>
              <a:gd name="connsiteX10" fmla="*/ 2375266 w 2617228"/>
              <a:gd name="connsiteY10" fmla="*/ 935831 h 1191508"/>
              <a:gd name="connsiteX11" fmla="*/ 2449085 w 2617228"/>
              <a:gd name="connsiteY11" fmla="*/ 940594 h 1191508"/>
              <a:gd name="connsiteX12" fmla="*/ 2444322 w 2617228"/>
              <a:gd name="connsiteY12" fmla="*/ 973931 h 1191508"/>
              <a:gd name="connsiteX13" fmla="*/ 2453847 w 2617228"/>
              <a:gd name="connsiteY13" fmla="*/ 978694 h 1191508"/>
              <a:gd name="connsiteX14" fmla="*/ 2508616 w 2617228"/>
              <a:gd name="connsiteY14" fmla="*/ 985838 h 1191508"/>
              <a:gd name="connsiteX15" fmla="*/ 2487185 w 2617228"/>
              <a:gd name="connsiteY15" fmla="*/ 1009650 h 1191508"/>
              <a:gd name="connsiteX16" fmla="*/ 2463372 w 2617228"/>
              <a:gd name="connsiteY16" fmla="*/ 1031081 h 1191508"/>
              <a:gd name="connsiteX17" fmla="*/ 2434797 w 2617228"/>
              <a:gd name="connsiteY17" fmla="*/ 1045369 h 1191508"/>
              <a:gd name="connsiteX18" fmla="*/ 2391935 w 2617228"/>
              <a:gd name="connsiteY18" fmla="*/ 1050131 h 1191508"/>
              <a:gd name="connsiteX19" fmla="*/ 2184766 w 2617228"/>
              <a:gd name="connsiteY19" fmla="*/ 1081088 h 1191508"/>
              <a:gd name="connsiteX20" fmla="*/ 1915685 w 2617228"/>
              <a:gd name="connsiteY20" fmla="*/ 1102519 h 1191508"/>
              <a:gd name="connsiteX21" fmla="*/ 1563260 w 2617228"/>
              <a:gd name="connsiteY21" fmla="*/ 1114425 h 1191508"/>
              <a:gd name="connsiteX22" fmla="*/ 1263222 w 2617228"/>
              <a:gd name="connsiteY22" fmla="*/ 1114425 h 1191508"/>
              <a:gd name="connsiteX23" fmla="*/ 1172047 w 2617228"/>
              <a:gd name="connsiteY23" fmla="*/ 1111012 h 1191508"/>
              <a:gd name="connsiteX24" fmla="*/ 208748 w 2617228"/>
              <a:gd name="connsiteY24" fmla="*/ 1186805 h 1191508"/>
              <a:gd name="connsiteX25" fmla="*/ 5820 w 2617228"/>
              <a:gd name="connsiteY25" fmla="*/ 1169690 h 1191508"/>
              <a:gd name="connsiteX26" fmla="*/ 206304 w 2617228"/>
              <a:gd name="connsiteY26" fmla="*/ 937423 h 1191508"/>
              <a:gd name="connsiteX27" fmla="*/ 203858 w 2617228"/>
              <a:gd name="connsiteY27" fmla="*/ 585355 h 1191508"/>
              <a:gd name="connsiteX28" fmla="*/ 0 w 2617228"/>
              <a:gd name="connsiteY28" fmla="*/ 344339 h 1191508"/>
              <a:gd name="connsiteX0" fmla="*/ 2391935 w 2612927"/>
              <a:gd name="connsiteY0" fmla="*/ 0 h 1191508"/>
              <a:gd name="connsiteX1" fmla="*/ 2577800 w 2612927"/>
              <a:gd name="connsiteY1" fmla="*/ 234190 h 1191508"/>
              <a:gd name="connsiteX2" fmla="*/ 2611010 w 2612927"/>
              <a:gd name="connsiteY2" fmla="*/ 345281 h 1191508"/>
              <a:gd name="connsiteX3" fmla="*/ 2608628 w 2612927"/>
              <a:gd name="connsiteY3" fmla="*/ 731044 h 1191508"/>
              <a:gd name="connsiteX4" fmla="*/ 2513378 w 2612927"/>
              <a:gd name="connsiteY4" fmla="*/ 762000 h 1191508"/>
              <a:gd name="connsiteX5" fmla="*/ 2375266 w 2612927"/>
              <a:gd name="connsiteY5" fmla="*/ 816769 h 1191508"/>
              <a:gd name="connsiteX6" fmla="*/ 2291922 w 2612927"/>
              <a:gd name="connsiteY6" fmla="*/ 854869 h 1191508"/>
              <a:gd name="connsiteX7" fmla="*/ 2180003 w 2612927"/>
              <a:gd name="connsiteY7" fmla="*/ 907256 h 1191508"/>
              <a:gd name="connsiteX8" fmla="*/ 2118091 w 2612927"/>
              <a:gd name="connsiteY8" fmla="*/ 933450 h 1191508"/>
              <a:gd name="connsiteX9" fmla="*/ 2299066 w 2612927"/>
              <a:gd name="connsiteY9" fmla="*/ 938213 h 1191508"/>
              <a:gd name="connsiteX10" fmla="*/ 2375266 w 2612927"/>
              <a:gd name="connsiteY10" fmla="*/ 935831 h 1191508"/>
              <a:gd name="connsiteX11" fmla="*/ 2449085 w 2612927"/>
              <a:gd name="connsiteY11" fmla="*/ 940594 h 1191508"/>
              <a:gd name="connsiteX12" fmla="*/ 2444322 w 2612927"/>
              <a:gd name="connsiteY12" fmla="*/ 973931 h 1191508"/>
              <a:gd name="connsiteX13" fmla="*/ 2453847 w 2612927"/>
              <a:gd name="connsiteY13" fmla="*/ 978694 h 1191508"/>
              <a:gd name="connsiteX14" fmla="*/ 2508616 w 2612927"/>
              <a:gd name="connsiteY14" fmla="*/ 985838 h 1191508"/>
              <a:gd name="connsiteX15" fmla="*/ 2487185 w 2612927"/>
              <a:gd name="connsiteY15" fmla="*/ 1009650 h 1191508"/>
              <a:gd name="connsiteX16" fmla="*/ 2463372 w 2612927"/>
              <a:gd name="connsiteY16" fmla="*/ 1031081 h 1191508"/>
              <a:gd name="connsiteX17" fmla="*/ 2434797 w 2612927"/>
              <a:gd name="connsiteY17" fmla="*/ 1045369 h 1191508"/>
              <a:gd name="connsiteX18" fmla="*/ 2391935 w 2612927"/>
              <a:gd name="connsiteY18" fmla="*/ 1050131 h 1191508"/>
              <a:gd name="connsiteX19" fmla="*/ 2184766 w 2612927"/>
              <a:gd name="connsiteY19" fmla="*/ 1081088 h 1191508"/>
              <a:gd name="connsiteX20" fmla="*/ 1915685 w 2612927"/>
              <a:gd name="connsiteY20" fmla="*/ 1102519 h 1191508"/>
              <a:gd name="connsiteX21" fmla="*/ 1563260 w 2612927"/>
              <a:gd name="connsiteY21" fmla="*/ 1114425 h 1191508"/>
              <a:gd name="connsiteX22" fmla="*/ 1263222 w 2612927"/>
              <a:gd name="connsiteY22" fmla="*/ 1114425 h 1191508"/>
              <a:gd name="connsiteX23" fmla="*/ 1172047 w 2612927"/>
              <a:gd name="connsiteY23" fmla="*/ 1111012 h 1191508"/>
              <a:gd name="connsiteX24" fmla="*/ 208748 w 2612927"/>
              <a:gd name="connsiteY24" fmla="*/ 1186805 h 1191508"/>
              <a:gd name="connsiteX25" fmla="*/ 5820 w 2612927"/>
              <a:gd name="connsiteY25" fmla="*/ 1169690 h 1191508"/>
              <a:gd name="connsiteX26" fmla="*/ 206304 w 2612927"/>
              <a:gd name="connsiteY26" fmla="*/ 937423 h 1191508"/>
              <a:gd name="connsiteX27" fmla="*/ 203858 w 2612927"/>
              <a:gd name="connsiteY27" fmla="*/ 585355 h 1191508"/>
              <a:gd name="connsiteX28" fmla="*/ 0 w 2612927"/>
              <a:gd name="connsiteY28" fmla="*/ 344339 h 1191508"/>
              <a:gd name="connsiteX0" fmla="*/ 2391935 w 2612927"/>
              <a:gd name="connsiteY0" fmla="*/ 0 h 1191508"/>
              <a:gd name="connsiteX1" fmla="*/ 2577800 w 2612927"/>
              <a:gd name="connsiteY1" fmla="*/ 234190 h 1191508"/>
              <a:gd name="connsiteX2" fmla="*/ 2611010 w 2612927"/>
              <a:gd name="connsiteY2" fmla="*/ 345281 h 1191508"/>
              <a:gd name="connsiteX3" fmla="*/ 2608628 w 2612927"/>
              <a:gd name="connsiteY3" fmla="*/ 731044 h 1191508"/>
              <a:gd name="connsiteX4" fmla="*/ 2513378 w 2612927"/>
              <a:gd name="connsiteY4" fmla="*/ 762000 h 1191508"/>
              <a:gd name="connsiteX5" fmla="*/ 2375266 w 2612927"/>
              <a:gd name="connsiteY5" fmla="*/ 816769 h 1191508"/>
              <a:gd name="connsiteX6" fmla="*/ 2291922 w 2612927"/>
              <a:gd name="connsiteY6" fmla="*/ 854869 h 1191508"/>
              <a:gd name="connsiteX7" fmla="*/ 2180003 w 2612927"/>
              <a:gd name="connsiteY7" fmla="*/ 907256 h 1191508"/>
              <a:gd name="connsiteX8" fmla="*/ 2118091 w 2612927"/>
              <a:gd name="connsiteY8" fmla="*/ 933450 h 1191508"/>
              <a:gd name="connsiteX9" fmla="*/ 2299066 w 2612927"/>
              <a:gd name="connsiteY9" fmla="*/ 938213 h 1191508"/>
              <a:gd name="connsiteX10" fmla="*/ 2375266 w 2612927"/>
              <a:gd name="connsiteY10" fmla="*/ 935831 h 1191508"/>
              <a:gd name="connsiteX11" fmla="*/ 2449085 w 2612927"/>
              <a:gd name="connsiteY11" fmla="*/ 940594 h 1191508"/>
              <a:gd name="connsiteX12" fmla="*/ 2444322 w 2612927"/>
              <a:gd name="connsiteY12" fmla="*/ 973931 h 1191508"/>
              <a:gd name="connsiteX13" fmla="*/ 2453847 w 2612927"/>
              <a:gd name="connsiteY13" fmla="*/ 978694 h 1191508"/>
              <a:gd name="connsiteX14" fmla="*/ 2508616 w 2612927"/>
              <a:gd name="connsiteY14" fmla="*/ 985838 h 1191508"/>
              <a:gd name="connsiteX15" fmla="*/ 2487185 w 2612927"/>
              <a:gd name="connsiteY15" fmla="*/ 1009650 h 1191508"/>
              <a:gd name="connsiteX16" fmla="*/ 2463372 w 2612927"/>
              <a:gd name="connsiteY16" fmla="*/ 1031081 h 1191508"/>
              <a:gd name="connsiteX17" fmla="*/ 2434797 w 2612927"/>
              <a:gd name="connsiteY17" fmla="*/ 1045369 h 1191508"/>
              <a:gd name="connsiteX18" fmla="*/ 2391935 w 2612927"/>
              <a:gd name="connsiteY18" fmla="*/ 1050131 h 1191508"/>
              <a:gd name="connsiteX19" fmla="*/ 2184766 w 2612927"/>
              <a:gd name="connsiteY19" fmla="*/ 1081088 h 1191508"/>
              <a:gd name="connsiteX20" fmla="*/ 1915685 w 2612927"/>
              <a:gd name="connsiteY20" fmla="*/ 1102519 h 1191508"/>
              <a:gd name="connsiteX21" fmla="*/ 1563260 w 2612927"/>
              <a:gd name="connsiteY21" fmla="*/ 1114425 h 1191508"/>
              <a:gd name="connsiteX22" fmla="*/ 1263222 w 2612927"/>
              <a:gd name="connsiteY22" fmla="*/ 1114425 h 1191508"/>
              <a:gd name="connsiteX23" fmla="*/ 1172047 w 2612927"/>
              <a:gd name="connsiteY23" fmla="*/ 1111012 h 1191508"/>
              <a:gd name="connsiteX24" fmla="*/ 208748 w 2612927"/>
              <a:gd name="connsiteY24" fmla="*/ 1186805 h 1191508"/>
              <a:gd name="connsiteX25" fmla="*/ 5820 w 2612927"/>
              <a:gd name="connsiteY25" fmla="*/ 1169690 h 1191508"/>
              <a:gd name="connsiteX26" fmla="*/ 206304 w 2612927"/>
              <a:gd name="connsiteY26" fmla="*/ 937423 h 1191508"/>
              <a:gd name="connsiteX27" fmla="*/ 203858 w 2612927"/>
              <a:gd name="connsiteY27" fmla="*/ 585355 h 1191508"/>
              <a:gd name="connsiteX28" fmla="*/ 0 w 2612927"/>
              <a:gd name="connsiteY28" fmla="*/ 344339 h 1191508"/>
              <a:gd name="connsiteX0" fmla="*/ 2391935 w 2612927"/>
              <a:gd name="connsiteY0" fmla="*/ 0 h 1191508"/>
              <a:gd name="connsiteX1" fmla="*/ 2577800 w 2612927"/>
              <a:gd name="connsiteY1" fmla="*/ 234190 h 1191508"/>
              <a:gd name="connsiteX2" fmla="*/ 2611010 w 2612927"/>
              <a:gd name="connsiteY2" fmla="*/ 345281 h 1191508"/>
              <a:gd name="connsiteX3" fmla="*/ 2608628 w 2612927"/>
              <a:gd name="connsiteY3" fmla="*/ 731044 h 1191508"/>
              <a:gd name="connsiteX4" fmla="*/ 2513378 w 2612927"/>
              <a:gd name="connsiteY4" fmla="*/ 762000 h 1191508"/>
              <a:gd name="connsiteX5" fmla="*/ 2375266 w 2612927"/>
              <a:gd name="connsiteY5" fmla="*/ 816769 h 1191508"/>
              <a:gd name="connsiteX6" fmla="*/ 2291922 w 2612927"/>
              <a:gd name="connsiteY6" fmla="*/ 854869 h 1191508"/>
              <a:gd name="connsiteX7" fmla="*/ 2180003 w 2612927"/>
              <a:gd name="connsiteY7" fmla="*/ 907256 h 1191508"/>
              <a:gd name="connsiteX8" fmla="*/ 2118091 w 2612927"/>
              <a:gd name="connsiteY8" fmla="*/ 933450 h 1191508"/>
              <a:gd name="connsiteX9" fmla="*/ 2299066 w 2612927"/>
              <a:gd name="connsiteY9" fmla="*/ 938213 h 1191508"/>
              <a:gd name="connsiteX10" fmla="*/ 2375266 w 2612927"/>
              <a:gd name="connsiteY10" fmla="*/ 935831 h 1191508"/>
              <a:gd name="connsiteX11" fmla="*/ 2449085 w 2612927"/>
              <a:gd name="connsiteY11" fmla="*/ 940594 h 1191508"/>
              <a:gd name="connsiteX12" fmla="*/ 2444322 w 2612927"/>
              <a:gd name="connsiteY12" fmla="*/ 973931 h 1191508"/>
              <a:gd name="connsiteX13" fmla="*/ 2453847 w 2612927"/>
              <a:gd name="connsiteY13" fmla="*/ 978694 h 1191508"/>
              <a:gd name="connsiteX14" fmla="*/ 2508616 w 2612927"/>
              <a:gd name="connsiteY14" fmla="*/ 985838 h 1191508"/>
              <a:gd name="connsiteX15" fmla="*/ 2487185 w 2612927"/>
              <a:gd name="connsiteY15" fmla="*/ 1009650 h 1191508"/>
              <a:gd name="connsiteX16" fmla="*/ 2463372 w 2612927"/>
              <a:gd name="connsiteY16" fmla="*/ 1031081 h 1191508"/>
              <a:gd name="connsiteX17" fmla="*/ 2434797 w 2612927"/>
              <a:gd name="connsiteY17" fmla="*/ 1045369 h 1191508"/>
              <a:gd name="connsiteX18" fmla="*/ 2391935 w 2612927"/>
              <a:gd name="connsiteY18" fmla="*/ 1050131 h 1191508"/>
              <a:gd name="connsiteX19" fmla="*/ 2184766 w 2612927"/>
              <a:gd name="connsiteY19" fmla="*/ 1081088 h 1191508"/>
              <a:gd name="connsiteX20" fmla="*/ 1915685 w 2612927"/>
              <a:gd name="connsiteY20" fmla="*/ 1102519 h 1191508"/>
              <a:gd name="connsiteX21" fmla="*/ 1563260 w 2612927"/>
              <a:gd name="connsiteY21" fmla="*/ 1114425 h 1191508"/>
              <a:gd name="connsiteX22" fmla="*/ 1263222 w 2612927"/>
              <a:gd name="connsiteY22" fmla="*/ 1114425 h 1191508"/>
              <a:gd name="connsiteX23" fmla="*/ 1172047 w 2612927"/>
              <a:gd name="connsiteY23" fmla="*/ 1111012 h 1191508"/>
              <a:gd name="connsiteX24" fmla="*/ 208748 w 2612927"/>
              <a:gd name="connsiteY24" fmla="*/ 1186805 h 1191508"/>
              <a:gd name="connsiteX25" fmla="*/ 5820 w 2612927"/>
              <a:gd name="connsiteY25" fmla="*/ 1169690 h 1191508"/>
              <a:gd name="connsiteX26" fmla="*/ 206304 w 2612927"/>
              <a:gd name="connsiteY26" fmla="*/ 937423 h 1191508"/>
              <a:gd name="connsiteX27" fmla="*/ 203858 w 2612927"/>
              <a:gd name="connsiteY27" fmla="*/ 585355 h 1191508"/>
              <a:gd name="connsiteX28" fmla="*/ 0 w 2612927"/>
              <a:gd name="connsiteY28" fmla="*/ 344339 h 1191508"/>
              <a:gd name="connsiteX0" fmla="*/ 2391935 w 2612927"/>
              <a:gd name="connsiteY0" fmla="*/ 0 h 1191508"/>
              <a:gd name="connsiteX1" fmla="*/ 2577800 w 2612927"/>
              <a:gd name="connsiteY1" fmla="*/ 234190 h 1191508"/>
              <a:gd name="connsiteX2" fmla="*/ 2611010 w 2612927"/>
              <a:gd name="connsiteY2" fmla="*/ 345281 h 1191508"/>
              <a:gd name="connsiteX3" fmla="*/ 2608628 w 2612927"/>
              <a:gd name="connsiteY3" fmla="*/ 731044 h 1191508"/>
              <a:gd name="connsiteX4" fmla="*/ 2513378 w 2612927"/>
              <a:gd name="connsiteY4" fmla="*/ 762000 h 1191508"/>
              <a:gd name="connsiteX5" fmla="*/ 2375266 w 2612927"/>
              <a:gd name="connsiteY5" fmla="*/ 816769 h 1191508"/>
              <a:gd name="connsiteX6" fmla="*/ 2291922 w 2612927"/>
              <a:gd name="connsiteY6" fmla="*/ 854869 h 1191508"/>
              <a:gd name="connsiteX7" fmla="*/ 2180003 w 2612927"/>
              <a:gd name="connsiteY7" fmla="*/ 907256 h 1191508"/>
              <a:gd name="connsiteX8" fmla="*/ 2118091 w 2612927"/>
              <a:gd name="connsiteY8" fmla="*/ 933450 h 1191508"/>
              <a:gd name="connsiteX9" fmla="*/ 2299066 w 2612927"/>
              <a:gd name="connsiteY9" fmla="*/ 938213 h 1191508"/>
              <a:gd name="connsiteX10" fmla="*/ 2375266 w 2612927"/>
              <a:gd name="connsiteY10" fmla="*/ 935831 h 1191508"/>
              <a:gd name="connsiteX11" fmla="*/ 2449085 w 2612927"/>
              <a:gd name="connsiteY11" fmla="*/ 940594 h 1191508"/>
              <a:gd name="connsiteX12" fmla="*/ 2444322 w 2612927"/>
              <a:gd name="connsiteY12" fmla="*/ 973931 h 1191508"/>
              <a:gd name="connsiteX13" fmla="*/ 2453847 w 2612927"/>
              <a:gd name="connsiteY13" fmla="*/ 978694 h 1191508"/>
              <a:gd name="connsiteX14" fmla="*/ 2508616 w 2612927"/>
              <a:gd name="connsiteY14" fmla="*/ 985838 h 1191508"/>
              <a:gd name="connsiteX15" fmla="*/ 2487185 w 2612927"/>
              <a:gd name="connsiteY15" fmla="*/ 1009650 h 1191508"/>
              <a:gd name="connsiteX16" fmla="*/ 2463372 w 2612927"/>
              <a:gd name="connsiteY16" fmla="*/ 1031081 h 1191508"/>
              <a:gd name="connsiteX17" fmla="*/ 2434797 w 2612927"/>
              <a:gd name="connsiteY17" fmla="*/ 1045369 h 1191508"/>
              <a:gd name="connsiteX18" fmla="*/ 2391935 w 2612927"/>
              <a:gd name="connsiteY18" fmla="*/ 1050131 h 1191508"/>
              <a:gd name="connsiteX19" fmla="*/ 2184766 w 2612927"/>
              <a:gd name="connsiteY19" fmla="*/ 1081088 h 1191508"/>
              <a:gd name="connsiteX20" fmla="*/ 1915685 w 2612927"/>
              <a:gd name="connsiteY20" fmla="*/ 1102519 h 1191508"/>
              <a:gd name="connsiteX21" fmla="*/ 1563260 w 2612927"/>
              <a:gd name="connsiteY21" fmla="*/ 1114425 h 1191508"/>
              <a:gd name="connsiteX22" fmla="*/ 1263222 w 2612927"/>
              <a:gd name="connsiteY22" fmla="*/ 1114425 h 1191508"/>
              <a:gd name="connsiteX23" fmla="*/ 1172047 w 2612927"/>
              <a:gd name="connsiteY23" fmla="*/ 1111012 h 1191508"/>
              <a:gd name="connsiteX24" fmla="*/ 208748 w 2612927"/>
              <a:gd name="connsiteY24" fmla="*/ 1186805 h 1191508"/>
              <a:gd name="connsiteX25" fmla="*/ 5820 w 2612927"/>
              <a:gd name="connsiteY25" fmla="*/ 1169690 h 1191508"/>
              <a:gd name="connsiteX26" fmla="*/ 206304 w 2612927"/>
              <a:gd name="connsiteY26" fmla="*/ 937423 h 1191508"/>
              <a:gd name="connsiteX27" fmla="*/ 203858 w 2612927"/>
              <a:gd name="connsiteY27" fmla="*/ 585355 h 1191508"/>
              <a:gd name="connsiteX28" fmla="*/ 0 w 2612927"/>
              <a:gd name="connsiteY28" fmla="*/ 344339 h 1191508"/>
              <a:gd name="connsiteX0" fmla="*/ 2391935 w 2612927"/>
              <a:gd name="connsiteY0" fmla="*/ 0 h 1191508"/>
              <a:gd name="connsiteX1" fmla="*/ 2577800 w 2612927"/>
              <a:gd name="connsiteY1" fmla="*/ 234190 h 1191508"/>
              <a:gd name="connsiteX2" fmla="*/ 2611010 w 2612927"/>
              <a:gd name="connsiteY2" fmla="*/ 345281 h 1191508"/>
              <a:gd name="connsiteX3" fmla="*/ 2608628 w 2612927"/>
              <a:gd name="connsiteY3" fmla="*/ 731044 h 1191508"/>
              <a:gd name="connsiteX4" fmla="*/ 2513378 w 2612927"/>
              <a:gd name="connsiteY4" fmla="*/ 762000 h 1191508"/>
              <a:gd name="connsiteX5" fmla="*/ 2375266 w 2612927"/>
              <a:gd name="connsiteY5" fmla="*/ 816769 h 1191508"/>
              <a:gd name="connsiteX6" fmla="*/ 2291922 w 2612927"/>
              <a:gd name="connsiteY6" fmla="*/ 854869 h 1191508"/>
              <a:gd name="connsiteX7" fmla="*/ 2180003 w 2612927"/>
              <a:gd name="connsiteY7" fmla="*/ 907256 h 1191508"/>
              <a:gd name="connsiteX8" fmla="*/ 2118091 w 2612927"/>
              <a:gd name="connsiteY8" fmla="*/ 933450 h 1191508"/>
              <a:gd name="connsiteX9" fmla="*/ 2299066 w 2612927"/>
              <a:gd name="connsiteY9" fmla="*/ 938213 h 1191508"/>
              <a:gd name="connsiteX10" fmla="*/ 2375266 w 2612927"/>
              <a:gd name="connsiteY10" fmla="*/ 935831 h 1191508"/>
              <a:gd name="connsiteX11" fmla="*/ 2449085 w 2612927"/>
              <a:gd name="connsiteY11" fmla="*/ 940594 h 1191508"/>
              <a:gd name="connsiteX12" fmla="*/ 2444322 w 2612927"/>
              <a:gd name="connsiteY12" fmla="*/ 973931 h 1191508"/>
              <a:gd name="connsiteX13" fmla="*/ 2453847 w 2612927"/>
              <a:gd name="connsiteY13" fmla="*/ 978694 h 1191508"/>
              <a:gd name="connsiteX14" fmla="*/ 2508616 w 2612927"/>
              <a:gd name="connsiteY14" fmla="*/ 985838 h 1191508"/>
              <a:gd name="connsiteX15" fmla="*/ 2487185 w 2612927"/>
              <a:gd name="connsiteY15" fmla="*/ 1009650 h 1191508"/>
              <a:gd name="connsiteX16" fmla="*/ 2463372 w 2612927"/>
              <a:gd name="connsiteY16" fmla="*/ 1031081 h 1191508"/>
              <a:gd name="connsiteX17" fmla="*/ 2434797 w 2612927"/>
              <a:gd name="connsiteY17" fmla="*/ 1045369 h 1191508"/>
              <a:gd name="connsiteX18" fmla="*/ 2391935 w 2612927"/>
              <a:gd name="connsiteY18" fmla="*/ 1050131 h 1191508"/>
              <a:gd name="connsiteX19" fmla="*/ 2184766 w 2612927"/>
              <a:gd name="connsiteY19" fmla="*/ 1081088 h 1191508"/>
              <a:gd name="connsiteX20" fmla="*/ 1915685 w 2612927"/>
              <a:gd name="connsiteY20" fmla="*/ 1102519 h 1191508"/>
              <a:gd name="connsiteX21" fmla="*/ 1563260 w 2612927"/>
              <a:gd name="connsiteY21" fmla="*/ 1114425 h 1191508"/>
              <a:gd name="connsiteX22" fmla="*/ 1263222 w 2612927"/>
              <a:gd name="connsiteY22" fmla="*/ 1114425 h 1191508"/>
              <a:gd name="connsiteX23" fmla="*/ 1172047 w 2612927"/>
              <a:gd name="connsiteY23" fmla="*/ 1111012 h 1191508"/>
              <a:gd name="connsiteX24" fmla="*/ 208748 w 2612927"/>
              <a:gd name="connsiteY24" fmla="*/ 1186805 h 1191508"/>
              <a:gd name="connsiteX25" fmla="*/ 5820 w 2612927"/>
              <a:gd name="connsiteY25" fmla="*/ 1169690 h 1191508"/>
              <a:gd name="connsiteX26" fmla="*/ 206304 w 2612927"/>
              <a:gd name="connsiteY26" fmla="*/ 937423 h 1191508"/>
              <a:gd name="connsiteX27" fmla="*/ 203858 w 2612927"/>
              <a:gd name="connsiteY27" fmla="*/ 585355 h 1191508"/>
              <a:gd name="connsiteX28" fmla="*/ 0 w 2612927"/>
              <a:gd name="connsiteY28" fmla="*/ 344339 h 1191508"/>
              <a:gd name="connsiteX0" fmla="*/ 2391935 w 2613532"/>
              <a:gd name="connsiteY0" fmla="*/ 0 h 1191508"/>
              <a:gd name="connsiteX1" fmla="*/ 2577800 w 2613532"/>
              <a:gd name="connsiteY1" fmla="*/ 234190 h 1191508"/>
              <a:gd name="connsiteX2" fmla="*/ 2608628 w 2613532"/>
              <a:gd name="connsiteY2" fmla="*/ 731044 h 1191508"/>
              <a:gd name="connsiteX3" fmla="*/ 2513378 w 2613532"/>
              <a:gd name="connsiteY3" fmla="*/ 762000 h 1191508"/>
              <a:gd name="connsiteX4" fmla="*/ 2375266 w 2613532"/>
              <a:gd name="connsiteY4" fmla="*/ 816769 h 1191508"/>
              <a:gd name="connsiteX5" fmla="*/ 2291922 w 2613532"/>
              <a:gd name="connsiteY5" fmla="*/ 854869 h 1191508"/>
              <a:gd name="connsiteX6" fmla="*/ 2180003 w 2613532"/>
              <a:gd name="connsiteY6" fmla="*/ 907256 h 1191508"/>
              <a:gd name="connsiteX7" fmla="*/ 2118091 w 2613532"/>
              <a:gd name="connsiteY7" fmla="*/ 933450 h 1191508"/>
              <a:gd name="connsiteX8" fmla="*/ 2299066 w 2613532"/>
              <a:gd name="connsiteY8" fmla="*/ 938213 h 1191508"/>
              <a:gd name="connsiteX9" fmla="*/ 2375266 w 2613532"/>
              <a:gd name="connsiteY9" fmla="*/ 935831 h 1191508"/>
              <a:gd name="connsiteX10" fmla="*/ 2449085 w 2613532"/>
              <a:gd name="connsiteY10" fmla="*/ 940594 h 1191508"/>
              <a:gd name="connsiteX11" fmla="*/ 2444322 w 2613532"/>
              <a:gd name="connsiteY11" fmla="*/ 973931 h 1191508"/>
              <a:gd name="connsiteX12" fmla="*/ 2453847 w 2613532"/>
              <a:gd name="connsiteY12" fmla="*/ 978694 h 1191508"/>
              <a:gd name="connsiteX13" fmla="*/ 2508616 w 2613532"/>
              <a:gd name="connsiteY13" fmla="*/ 985838 h 1191508"/>
              <a:gd name="connsiteX14" fmla="*/ 2487185 w 2613532"/>
              <a:gd name="connsiteY14" fmla="*/ 1009650 h 1191508"/>
              <a:gd name="connsiteX15" fmla="*/ 2463372 w 2613532"/>
              <a:gd name="connsiteY15" fmla="*/ 1031081 h 1191508"/>
              <a:gd name="connsiteX16" fmla="*/ 2434797 w 2613532"/>
              <a:gd name="connsiteY16" fmla="*/ 1045369 h 1191508"/>
              <a:gd name="connsiteX17" fmla="*/ 2391935 w 2613532"/>
              <a:gd name="connsiteY17" fmla="*/ 1050131 h 1191508"/>
              <a:gd name="connsiteX18" fmla="*/ 2184766 w 2613532"/>
              <a:gd name="connsiteY18" fmla="*/ 1081088 h 1191508"/>
              <a:gd name="connsiteX19" fmla="*/ 1915685 w 2613532"/>
              <a:gd name="connsiteY19" fmla="*/ 1102519 h 1191508"/>
              <a:gd name="connsiteX20" fmla="*/ 1563260 w 2613532"/>
              <a:gd name="connsiteY20" fmla="*/ 1114425 h 1191508"/>
              <a:gd name="connsiteX21" fmla="*/ 1263222 w 2613532"/>
              <a:gd name="connsiteY21" fmla="*/ 1114425 h 1191508"/>
              <a:gd name="connsiteX22" fmla="*/ 1172047 w 2613532"/>
              <a:gd name="connsiteY22" fmla="*/ 1111012 h 1191508"/>
              <a:gd name="connsiteX23" fmla="*/ 208748 w 2613532"/>
              <a:gd name="connsiteY23" fmla="*/ 1186805 h 1191508"/>
              <a:gd name="connsiteX24" fmla="*/ 5820 w 2613532"/>
              <a:gd name="connsiteY24" fmla="*/ 1169690 h 1191508"/>
              <a:gd name="connsiteX25" fmla="*/ 206304 w 2613532"/>
              <a:gd name="connsiteY25" fmla="*/ 937423 h 1191508"/>
              <a:gd name="connsiteX26" fmla="*/ 203858 w 2613532"/>
              <a:gd name="connsiteY26" fmla="*/ 585355 h 1191508"/>
              <a:gd name="connsiteX27" fmla="*/ 0 w 2613532"/>
              <a:gd name="connsiteY27" fmla="*/ 344339 h 1191508"/>
              <a:gd name="connsiteX0" fmla="*/ 2391935 w 2615435"/>
              <a:gd name="connsiteY0" fmla="*/ 0 h 1191508"/>
              <a:gd name="connsiteX1" fmla="*/ 2585134 w 2615435"/>
              <a:gd name="connsiteY1" fmla="*/ 234190 h 1191508"/>
              <a:gd name="connsiteX2" fmla="*/ 2608628 w 2615435"/>
              <a:gd name="connsiteY2" fmla="*/ 731044 h 1191508"/>
              <a:gd name="connsiteX3" fmla="*/ 2513378 w 2615435"/>
              <a:gd name="connsiteY3" fmla="*/ 762000 h 1191508"/>
              <a:gd name="connsiteX4" fmla="*/ 2375266 w 2615435"/>
              <a:gd name="connsiteY4" fmla="*/ 816769 h 1191508"/>
              <a:gd name="connsiteX5" fmla="*/ 2291922 w 2615435"/>
              <a:gd name="connsiteY5" fmla="*/ 854869 h 1191508"/>
              <a:gd name="connsiteX6" fmla="*/ 2180003 w 2615435"/>
              <a:gd name="connsiteY6" fmla="*/ 907256 h 1191508"/>
              <a:gd name="connsiteX7" fmla="*/ 2118091 w 2615435"/>
              <a:gd name="connsiteY7" fmla="*/ 933450 h 1191508"/>
              <a:gd name="connsiteX8" fmla="*/ 2299066 w 2615435"/>
              <a:gd name="connsiteY8" fmla="*/ 938213 h 1191508"/>
              <a:gd name="connsiteX9" fmla="*/ 2375266 w 2615435"/>
              <a:gd name="connsiteY9" fmla="*/ 935831 h 1191508"/>
              <a:gd name="connsiteX10" fmla="*/ 2449085 w 2615435"/>
              <a:gd name="connsiteY10" fmla="*/ 940594 h 1191508"/>
              <a:gd name="connsiteX11" fmla="*/ 2444322 w 2615435"/>
              <a:gd name="connsiteY11" fmla="*/ 973931 h 1191508"/>
              <a:gd name="connsiteX12" fmla="*/ 2453847 w 2615435"/>
              <a:gd name="connsiteY12" fmla="*/ 978694 h 1191508"/>
              <a:gd name="connsiteX13" fmla="*/ 2508616 w 2615435"/>
              <a:gd name="connsiteY13" fmla="*/ 985838 h 1191508"/>
              <a:gd name="connsiteX14" fmla="*/ 2487185 w 2615435"/>
              <a:gd name="connsiteY14" fmla="*/ 1009650 h 1191508"/>
              <a:gd name="connsiteX15" fmla="*/ 2463372 w 2615435"/>
              <a:gd name="connsiteY15" fmla="*/ 1031081 h 1191508"/>
              <a:gd name="connsiteX16" fmla="*/ 2434797 w 2615435"/>
              <a:gd name="connsiteY16" fmla="*/ 1045369 h 1191508"/>
              <a:gd name="connsiteX17" fmla="*/ 2391935 w 2615435"/>
              <a:gd name="connsiteY17" fmla="*/ 1050131 h 1191508"/>
              <a:gd name="connsiteX18" fmla="*/ 2184766 w 2615435"/>
              <a:gd name="connsiteY18" fmla="*/ 1081088 h 1191508"/>
              <a:gd name="connsiteX19" fmla="*/ 1915685 w 2615435"/>
              <a:gd name="connsiteY19" fmla="*/ 1102519 h 1191508"/>
              <a:gd name="connsiteX20" fmla="*/ 1563260 w 2615435"/>
              <a:gd name="connsiteY20" fmla="*/ 1114425 h 1191508"/>
              <a:gd name="connsiteX21" fmla="*/ 1263222 w 2615435"/>
              <a:gd name="connsiteY21" fmla="*/ 1114425 h 1191508"/>
              <a:gd name="connsiteX22" fmla="*/ 1172047 w 2615435"/>
              <a:gd name="connsiteY22" fmla="*/ 1111012 h 1191508"/>
              <a:gd name="connsiteX23" fmla="*/ 208748 w 2615435"/>
              <a:gd name="connsiteY23" fmla="*/ 1186805 h 1191508"/>
              <a:gd name="connsiteX24" fmla="*/ 5820 w 2615435"/>
              <a:gd name="connsiteY24" fmla="*/ 1169690 h 1191508"/>
              <a:gd name="connsiteX25" fmla="*/ 206304 w 2615435"/>
              <a:gd name="connsiteY25" fmla="*/ 937423 h 1191508"/>
              <a:gd name="connsiteX26" fmla="*/ 203858 w 2615435"/>
              <a:gd name="connsiteY26" fmla="*/ 585355 h 1191508"/>
              <a:gd name="connsiteX27" fmla="*/ 0 w 2615435"/>
              <a:gd name="connsiteY27" fmla="*/ 344339 h 1191508"/>
              <a:gd name="connsiteX0" fmla="*/ 2391935 w 2668227"/>
              <a:gd name="connsiteY0" fmla="*/ 0 h 1191508"/>
              <a:gd name="connsiteX1" fmla="*/ 2585134 w 2668227"/>
              <a:gd name="connsiteY1" fmla="*/ 234190 h 1191508"/>
              <a:gd name="connsiteX2" fmla="*/ 2608628 w 2668227"/>
              <a:gd name="connsiteY2" fmla="*/ 731044 h 1191508"/>
              <a:gd name="connsiteX3" fmla="*/ 2513378 w 2668227"/>
              <a:gd name="connsiteY3" fmla="*/ 762000 h 1191508"/>
              <a:gd name="connsiteX4" fmla="*/ 2375266 w 2668227"/>
              <a:gd name="connsiteY4" fmla="*/ 816769 h 1191508"/>
              <a:gd name="connsiteX5" fmla="*/ 2291922 w 2668227"/>
              <a:gd name="connsiteY5" fmla="*/ 854869 h 1191508"/>
              <a:gd name="connsiteX6" fmla="*/ 2180003 w 2668227"/>
              <a:gd name="connsiteY6" fmla="*/ 907256 h 1191508"/>
              <a:gd name="connsiteX7" fmla="*/ 2118091 w 2668227"/>
              <a:gd name="connsiteY7" fmla="*/ 933450 h 1191508"/>
              <a:gd name="connsiteX8" fmla="*/ 2299066 w 2668227"/>
              <a:gd name="connsiteY8" fmla="*/ 938213 h 1191508"/>
              <a:gd name="connsiteX9" fmla="*/ 2375266 w 2668227"/>
              <a:gd name="connsiteY9" fmla="*/ 935831 h 1191508"/>
              <a:gd name="connsiteX10" fmla="*/ 2449085 w 2668227"/>
              <a:gd name="connsiteY10" fmla="*/ 940594 h 1191508"/>
              <a:gd name="connsiteX11" fmla="*/ 2444322 w 2668227"/>
              <a:gd name="connsiteY11" fmla="*/ 973931 h 1191508"/>
              <a:gd name="connsiteX12" fmla="*/ 2453847 w 2668227"/>
              <a:gd name="connsiteY12" fmla="*/ 978694 h 1191508"/>
              <a:gd name="connsiteX13" fmla="*/ 2508616 w 2668227"/>
              <a:gd name="connsiteY13" fmla="*/ 985838 h 1191508"/>
              <a:gd name="connsiteX14" fmla="*/ 2487185 w 2668227"/>
              <a:gd name="connsiteY14" fmla="*/ 1009650 h 1191508"/>
              <a:gd name="connsiteX15" fmla="*/ 2463372 w 2668227"/>
              <a:gd name="connsiteY15" fmla="*/ 1031081 h 1191508"/>
              <a:gd name="connsiteX16" fmla="*/ 2434797 w 2668227"/>
              <a:gd name="connsiteY16" fmla="*/ 1045369 h 1191508"/>
              <a:gd name="connsiteX17" fmla="*/ 2391935 w 2668227"/>
              <a:gd name="connsiteY17" fmla="*/ 1050131 h 1191508"/>
              <a:gd name="connsiteX18" fmla="*/ 2184766 w 2668227"/>
              <a:gd name="connsiteY18" fmla="*/ 1081088 h 1191508"/>
              <a:gd name="connsiteX19" fmla="*/ 1915685 w 2668227"/>
              <a:gd name="connsiteY19" fmla="*/ 1102519 h 1191508"/>
              <a:gd name="connsiteX20" fmla="*/ 1563260 w 2668227"/>
              <a:gd name="connsiteY20" fmla="*/ 1114425 h 1191508"/>
              <a:gd name="connsiteX21" fmla="*/ 1263222 w 2668227"/>
              <a:gd name="connsiteY21" fmla="*/ 1114425 h 1191508"/>
              <a:gd name="connsiteX22" fmla="*/ 1172047 w 2668227"/>
              <a:gd name="connsiteY22" fmla="*/ 1111012 h 1191508"/>
              <a:gd name="connsiteX23" fmla="*/ 208748 w 2668227"/>
              <a:gd name="connsiteY23" fmla="*/ 1186805 h 1191508"/>
              <a:gd name="connsiteX24" fmla="*/ 5820 w 2668227"/>
              <a:gd name="connsiteY24" fmla="*/ 1169690 h 1191508"/>
              <a:gd name="connsiteX25" fmla="*/ 206304 w 2668227"/>
              <a:gd name="connsiteY25" fmla="*/ 937423 h 1191508"/>
              <a:gd name="connsiteX26" fmla="*/ 203858 w 2668227"/>
              <a:gd name="connsiteY26" fmla="*/ 585355 h 1191508"/>
              <a:gd name="connsiteX27" fmla="*/ 0 w 2668227"/>
              <a:gd name="connsiteY27" fmla="*/ 344339 h 1191508"/>
              <a:gd name="connsiteX0" fmla="*/ 2391935 w 2668227"/>
              <a:gd name="connsiteY0" fmla="*/ 0 h 1191508"/>
              <a:gd name="connsiteX1" fmla="*/ 2585134 w 2668227"/>
              <a:gd name="connsiteY1" fmla="*/ 234190 h 1191508"/>
              <a:gd name="connsiteX2" fmla="*/ 2608628 w 2668227"/>
              <a:gd name="connsiteY2" fmla="*/ 731044 h 1191508"/>
              <a:gd name="connsiteX3" fmla="*/ 2513378 w 2668227"/>
              <a:gd name="connsiteY3" fmla="*/ 762000 h 1191508"/>
              <a:gd name="connsiteX4" fmla="*/ 2375266 w 2668227"/>
              <a:gd name="connsiteY4" fmla="*/ 816769 h 1191508"/>
              <a:gd name="connsiteX5" fmla="*/ 2291922 w 2668227"/>
              <a:gd name="connsiteY5" fmla="*/ 854869 h 1191508"/>
              <a:gd name="connsiteX6" fmla="*/ 2180003 w 2668227"/>
              <a:gd name="connsiteY6" fmla="*/ 907256 h 1191508"/>
              <a:gd name="connsiteX7" fmla="*/ 2118091 w 2668227"/>
              <a:gd name="connsiteY7" fmla="*/ 933450 h 1191508"/>
              <a:gd name="connsiteX8" fmla="*/ 2299066 w 2668227"/>
              <a:gd name="connsiteY8" fmla="*/ 938213 h 1191508"/>
              <a:gd name="connsiteX9" fmla="*/ 2375266 w 2668227"/>
              <a:gd name="connsiteY9" fmla="*/ 935831 h 1191508"/>
              <a:gd name="connsiteX10" fmla="*/ 2449085 w 2668227"/>
              <a:gd name="connsiteY10" fmla="*/ 940594 h 1191508"/>
              <a:gd name="connsiteX11" fmla="*/ 2444322 w 2668227"/>
              <a:gd name="connsiteY11" fmla="*/ 973931 h 1191508"/>
              <a:gd name="connsiteX12" fmla="*/ 2453847 w 2668227"/>
              <a:gd name="connsiteY12" fmla="*/ 978694 h 1191508"/>
              <a:gd name="connsiteX13" fmla="*/ 2508616 w 2668227"/>
              <a:gd name="connsiteY13" fmla="*/ 985838 h 1191508"/>
              <a:gd name="connsiteX14" fmla="*/ 2487185 w 2668227"/>
              <a:gd name="connsiteY14" fmla="*/ 1009650 h 1191508"/>
              <a:gd name="connsiteX15" fmla="*/ 2463372 w 2668227"/>
              <a:gd name="connsiteY15" fmla="*/ 1031081 h 1191508"/>
              <a:gd name="connsiteX16" fmla="*/ 2434797 w 2668227"/>
              <a:gd name="connsiteY16" fmla="*/ 1045369 h 1191508"/>
              <a:gd name="connsiteX17" fmla="*/ 2391935 w 2668227"/>
              <a:gd name="connsiteY17" fmla="*/ 1050131 h 1191508"/>
              <a:gd name="connsiteX18" fmla="*/ 2184766 w 2668227"/>
              <a:gd name="connsiteY18" fmla="*/ 1081088 h 1191508"/>
              <a:gd name="connsiteX19" fmla="*/ 1915685 w 2668227"/>
              <a:gd name="connsiteY19" fmla="*/ 1102519 h 1191508"/>
              <a:gd name="connsiteX20" fmla="*/ 1563260 w 2668227"/>
              <a:gd name="connsiteY20" fmla="*/ 1114425 h 1191508"/>
              <a:gd name="connsiteX21" fmla="*/ 1263222 w 2668227"/>
              <a:gd name="connsiteY21" fmla="*/ 1114425 h 1191508"/>
              <a:gd name="connsiteX22" fmla="*/ 1172047 w 2668227"/>
              <a:gd name="connsiteY22" fmla="*/ 1111012 h 1191508"/>
              <a:gd name="connsiteX23" fmla="*/ 208748 w 2668227"/>
              <a:gd name="connsiteY23" fmla="*/ 1186805 h 1191508"/>
              <a:gd name="connsiteX24" fmla="*/ 5820 w 2668227"/>
              <a:gd name="connsiteY24" fmla="*/ 1169690 h 1191508"/>
              <a:gd name="connsiteX25" fmla="*/ 206304 w 2668227"/>
              <a:gd name="connsiteY25" fmla="*/ 937423 h 1191508"/>
              <a:gd name="connsiteX26" fmla="*/ 203858 w 2668227"/>
              <a:gd name="connsiteY26" fmla="*/ 585355 h 1191508"/>
              <a:gd name="connsiteX27" fmla="*/ 0 w 2668227"/>
              <a:gd name="connsiteY27" fmla="*/ 344339 h 1191508"/>
              <a:gd name="connsiteX0" fmla="*/ 2391935 w 2668227"/>
              <a:gd name="connsiteY0" fmla="*/ 0 h 1191508"/>
              <a:gd name="connsiteX1" fmla="*/ 2585134 w 2668227"/>
              <a:gd name="connsiteY1" fmla="*/ 234190 h 1191508"/>
              <a:gd name="connsiteX2" fmla="*/ 2608628 w 2668227"/>
              <a:gd name="connsiteY2" fmla="*/ 731044 h 1191508"/>
              <a:gd name="connsiteX3" fmla="*/ 2513378 w 2668227"/>
              <a:gd name="connsiteY3" fmla="*/ 762000 h 1191508"/>
              <a:gd name="connsiteX4" fmla="*/ 2375266 w 2668227"/>
              <a:gd name="connsiteY4" fmla="*/ 816769 h 1191508"/>
              <a:gd name="connsiteX5" fmla="*/ 2291922 w 2668227"/>
              <a:gd name="connsiteY5" fmla="*/ 854869 h 1191508"/>
              <a:gd name="connsiteX6" fmla="*/ 2180003 w 2668227"/>
              <a:gd name="connsiteY6" fmla="*/ 907256 h 1191508"/>
              <a:gd name="connsiteX7" fmla="*/ 2118091 w 2668227"/>
              <a:gd name="connsiteY7" fmla="*/ 933450 h 1191508"/>
              <a:gd name="connsiteX8" fmla="*/ 2299066 w 2668227"/>
              <a:gd name="connsiteY8" fmla="*/ 938213 h 1191508"/>
              <a:gd name="connsiteX9" fmla="*/ 2375266 w 2668227"/>
              <a:gd name="connsiteY9" fmla="*/ 935831 h 1191508"/>
              <a:gd name="connsiteX10" fmla="*/ 2449085 w 2668227"/>
              <a:gd name="connsiteY10" fmla="*/ 940594 h 1191508"/>
              <a:gd name="connsiteX11" fmla="*/ 2444322 w 2668227"/>
              <a:gd name="connsiteY11" fmla="*/ 973931 h 1191508"/>
              <a:gd name="connsiteX12" fmla="*/ 2453847 w 2668227"/>
              <a:gd name="connsiteY12" fmla="*/ 978694 h 1191508"/>
              <a:gd name="connsiteX13" fmla="*/ 2508616 w 2668227"/>
              <a:gd name="connsiteY13" fmla="*/ 985838 h 1191508"/>
              <a:gd name="connsiteX14" fmla="*/ 2487185 w 2668227"/>
              <a:gd name="connsiteY14" fmla="*/ 1009650 h 1191508"/>
              <a:gd name="connsiteX15" fmla="*/ 2463372 w 2668227"/>
              <a:gd name="connsiteY15" fmla="*/ 1031081 h 1191508"/>
              <a:gd name="connsiteX16" fmla="*/ 2434797 w 2668227"/>
              <a:gd name="connsiteY16" fmla="*/ 1045369 h 1191508"/>
              <a:gd name="connsiteX17" fmla="*/ 2391935 w 2668227"/>
              <a:gd name="connsiteY17" fmla="*/ 1050131 h 1191508"/>
              <a:gd name="connsiteX18" fmla="*/ 2184766 w 2668227"/>
              <a:gd name="connsiteY18" fmla="*/ 1081088 h 1191508"/>
              <a:gd name="connsiteX19" fmla="*/ 1915685 w 2668227"/>
              <a:gd name="connsiteY19" fmla="*/ 1102519 h 1191508"/>
              <a:gd name="connsiteX20" fmla="*/ 1563260 w 2668227"/>
              <a:gd name="connsiteY20" fmla="*/ 1114425 h 1191508"/>
              <a:gd name="connsiteX21" fmla="*/ 1263222 w 2668227"/>
              <a:gd name="connsiteY21" fmla="*/ 1114425 h 1191508"/>
              <a:gd name="connsiteX22" fmla="*/ 1172047 w 2668227"/>
              <a:gd name="connsiteY22" fmla="*/ 1111012 h 1191508"/>
              <a:gd name="connsiteX23" fmla="*/ 208748 w 2668227"/>
              <a:gd name="connsiteY23" fmla="*/ 1186805 h 1191508"/>
              <a:gd name="connsiteX24" fmla="*/ 5820 w 2668227"/>
              <a:gd name="connsiteY24" fmla="*/ 1169690 h 1191508"/>
              <a:gd name="connsiteX25" fmla="*/ 206304 w 2668227"/>
              <a:gd name="connsiteY25" fmla="*/ 937423 h 1191508"/>
              <a:gd name="connsiteX26" fmla="*/ 203858 w 2668227"/>
              <a:gd name="connsiteY26" fmla="*/ 585355 h 1191508"/>
              <a:gd name="connsiteX27" fmla="*/ 0 w 2668227"/>
              <a:gd name="connsiteY27" fmla="*/ 344339 h 1191508"/>
              <a:gd name="connsiteX0" fmla="*/ 2391935 w 2617569"/>
              <a:gd name="connsiteY0" fmla="*/ 0 h 1191508"/>
              <a:gd name="connsiteX1" fmla="*/ 2585134 w 2617569"/>
              <a:gd name="connsiteY1" fmla="*/ 234190 h 1191508"/>
              <a:gd name="connsiteX2" fmla="*/ 2608628 w 2617569"/>
              <a:gd name="connsiteY2" fmla="*/ 731044 h 1191508"/>
              <a:gd name="connsiteX3" fmla="*/ 2513378 w 2617569"/>
              <a:gd name="connsiteY3" fmla="*/ 762000 h 1191508"/>
              <a:gd name="connsiteX4" fmla="*/ 2375266 w 2617569"/>
              <a:gd name="connsiteY4" fmla="*/ 816769 h 1191508"/>
              <a:gd name="connsiteX5" fmla="*/ 2291922 w 2617569"/>
              <a:gd name="connsiteY5" fmla="*/ 854869 h 1191508"/>
              <a:gd name="connsiteX6" fmla="*/ 2180003 w 2617569"/>
              <a:gd name="connsiteY6" fmla="*/ 907256 h 1191508"/>
              <a:gd name="connsiteX7" fmla="*/ 2118091 w 2617569"/>
              <a:gd name="connsiteY7" fmla="*/ 933450 h 1191508"/>
              <a:gd name="connsiteX8" fmla="*/ 2299066 w 2617569"/>
              <a:gd name="connsiteY8" fmla="*/ 938213 h 1191508"/>
              <a:gd name="connsiteX9" fmla="*/ 2375266 w 2617569"/>
              <a:gd name="connsiteY9" fmla="*/ 935831 h 1191508"/>
              <a:gd name="connsiteX10" fmla="*/ 2449085 w 2617569"/>
              <a:gd name="connsiteY10" fmla="*/ 940594 h 1191508"/>
              <a:gd name="connsiteX11" fmla="*/ 2444322 w 2617569"/>
              <a:gd name="connsiteY11" fmla="*/ 973931 h 1191508"/>
              <a:gd name="connsiteX12" fmla="*/ 2453847 w 2617569"/>
              <a:gd name="connsiteY12" fmla="*/ 978694 h 1191508"/>
              <a:gd name="connsiteX13" fmla="*/ 2508616 w 2617569"/>
              <a:gd name="connsiteY13" fmla="*/ 985838 h 1191508"/>
              <a:gd name="connsiteX14" fmla="*/ 2487185 w 2617569"/>
              <a:gd name="connsiteY14" fmla="*/ 1009650 h 1191508"/>
              <a:gd name="connsiteX15" fmla="*/ 2463372 w 2617569"/>
              <a:gd name="connsiteY15" fmla="*/ 1031081 h 1191508"/>
              <a:gd name="connsiteX16" fmla="*/ 2434797 w 2617569"/>
              <a:gd name="connsiteY16" fmla="*/ 1045369 h 1191508"/>
              <a:gd name="connsiteX17" fmla="*/ 2391935 w 2617569"/>
              <a:gd name="connsiteY17" fmla="*/ 1050131 h 1191508"/>
              <a:gd name="connsiteX18" fmla="*/ 2184766 w 2617569"/>
              <a:gd name="connsiteY18" fmla="*/ 1081088 h 1191508"/>
              <a:gd name="connsiteX19" fmla="*/ 1915685 w 2617569"/>
              <a:gd name="connsiteY19" fmla="*/ 1102519 h 1191508"/>
              <a:gd name="connsiteX20" fmla="*/ 1563260 w 2617569"/>
              <a:gd name="connsiteY20" fmla="*/ 1114425 h 1191508"/>
              <a:gd name="connsiteX21" fmla="*/ 1263222 w 2617569"/>
              <a:gd name="connsiteY21" fmla="*/ 1114425 h 1191508"/>
              <a:gd name="connsiteX22" fmla="*/ 1172047 w 2617569"/>
              <a:gd name="connsiteY22" fmla="*/ 1111012 h 1191508"/>
              <a:gd name="connsiteX23" fmla="*/ 208748 w 2617569"/>
              <a:gd name="connsiteY23" fmla="*/ 1186805 h 1191508"/>
              <a:gd name="connsiteX24" fmla="*/ 5820 w 2617569"/>
              <a:gd name="connsiteY24" fmla="*/ 1169690 h 1191508"/>
              <a:gd name="connsiteX25" fmla="*/ 206304 w 2617569"/>
              <a:gd name="connsiteY25" fmla="*/ 937423 h 1191508"/>
              <a:gd name="connsiteX26" fmla="*/ 203858 w 2617569"/>
              <a:gd name="connsiteY26" fmla="*/ 585355 h 1191508"/>
              <a:gd name="connsiteX27" fmla="*/ 0 w 2617569"/>
              <a:gd name="connsiteY27" fmla="*/ 344339 h 1191508"/>
              <a:gd name="connsiteX0" fmla="*/ 2391935 w 2617569"/>
              <a:gd name="connsiteY0" fmla="*/ 0 h 1191508"/>
              <a:gd name="connsiteX1" fmla="*/ 2585134 w 2617569"/>
              <a:gd name="connsiteY1" fmla="*/ 234190 h 1191508"/>
              <a:gd name="connsiteX2" fmla="*/ 2608628 w 2617569"/>
              <a:gd name="connsiteY2" fmla="*/ 731044 h 1191508"/>
              <a:gd name="connsiteX3" fmla="*/ 2513378 w 2617569"/>
              <a:gd name="connsiteY3" fmla="*/ 762000 h 1191508"/>
              <a:gd name="connsiteX4" fmla="*/ 2375266 w 2617569"/>
              <a:gd name="connsiteY4" fmla="*/ 816769 h 1191508"/>
              <a:gd name="connsiteX5" fmla="*/ 2291922 w 2617569"/>
              <a:gd name="connsiteY5" fmla="*/ 854869 h 1191508"/>
              <a:gd name="connsiteX6" fmla="*/ 2180003 w 2617569"/>
              <a:gd name="connsiteY6" fmla="*/ 907256 h 1191508"/>
              <a:gd name="connsiteX7" fmla="*/ 2118091 w 2617569"/>
              <a:gd name="connsiteY7" fmla="*/ 933450 h 1191508"/>
              <a:gd name="connsiteX8" fmla="*/ 2299066 w 2617569"/>
              <a:gd name="connsiteY8" fmla="*/ 938213 h 1191508"/>
              <a:gd name="connsiteX9" fmla="*/ 2375266 w 2617569"/>
              <a:gd name="connsiteY9" fmla="*/ 935831 h 1191508"/>
              <a:gd name="connsiteX10" fmla="*/ 2449085 w 2617569"/>
              <a:gd name="connsiteY10" fmla="*/ 940594 h 1191508"/>
              <a:gd name="connsiteX11" fmla="*/ 2444322 w 2617569"/>
              <a:gd name="connsiteY11" fmla="*/ 973931 h 1191508"/>
              <a:gd name="connsiteX12" fmla="*/ 2453847 w 2617569"/>
              <a:gd name="connsiteY12" fmla="*/ 978694 h 1191508"/>
              <a:gd name="connsiteX13" fmla="*/ 2508616 w 2617569"/>
              <a:gd name="connsiteY13" fmla="*/ 985838 h 1191508"/>
              <a:gd name="connsiteX14" fmla="*/ 2487185 w 2617569"/>
              <a:gd name="connsiteY14" fmla="*/ 1009650 h 1191508"/>
              <a:gd name="connsiteX15" fmla="*/ 2463372 w 2617569"/>
              <a:gd name="connsiteY15" fmla="*/ 1031081 h 1191508"/>
              <a:gd name="connsiteX16" fmla="*/ 2434797 w 2617569"/>
              <a:gd name="connsiteY16" fmla="*/ 1045369 h 1191508"/>
              <a:gd name="connsiteX17" fmla="*/ 2391935 w 2617569"/>
              <a:gd name="connsiteY17" fmla="*/ 1050131 h 1191508"/>
              <a:gd name="connsiteX18" fmla="*/ 2184766 w 2617569"/>
              <a:gd name="connsiteY18" fmla="*/ 1081088 h 1191508"/>
              <a:gd name="connsiteX19" fmla="*/ 1915685 w 2617569"/>
              <a:gd name="connsiteY19" fmla="*/ 1102519 h 1191508"/>
              <a:gd name="connsiteX20" fmla="*/ 1563260 w 2617569"/>
              <a:gd name="connsiteY20" fmla="*/ 1114425 h 1191508"/>
              <a:gd name="connsiteX21" fmla="*/ 1263222 w 2617569"/>
              <a:gd name="connsiteY21" fmla="*/ 1114425 h 1191508"/>
              <a:gd name="connsiteX22" fmla="*/ 1172047 w 2617569"/>
              <a:gd name="connsiteY22" fmla="*/ 1111012 h 1191508"/>
              <a:gd name="connsiteX23" fmla="*/ 208748 w 2617569"/>
              <a:gd name="connsiteY23" fmla="*/ 1186805 h 1191508"/>
              <a:gd name="connsiteX24" fmla="*/ 5820 w 2617569"/>
              <a:gd name="connsiteY24" fmla="*/ 1169690 h 1191508"/>
              <a:gd name="connsiteX25" fmla="*/ 206304 w 2617569"/>
              <a:gd name="connsiteY25" fmla="*/ 937423 h 1191508"/>
              <a:gd name="connsiteX26" fmla="*/ 203858 w 2617569"/>
              <a:gd name="connsiteY26" fmla="*/ 585355 h 1191508"/>
              <a:gd name="connsiteX27" fmla="*/ 0 w 2617569"/>
              <a:gd name="connsiteY27" fmla="*/ 344339 h 1191508"/>
              <a:gd name="connsiteX0" fmla="*/ 2391935 w 2642068"/>
              <a:gd name="connsiteY0" fmla="*/ 0 h 1191508"/>
              <a:gd name="connsiteX1" fmla="*/ 2624253 w 2642068"/>
              <a:gd name="connsiteY1" fmla="*/ 344211 h 1191508"/>
              <a:gd name="connsiteX2" fmla="*/ 2608628 w 2642068"/>
              <a:gd name="connsiteY2" fmla="*/ 731044 h 1191508"/>
              <a:gd name="connsiteX3" fmla="*/ 2513378 w 2642068"/>
              <a:gd name="connsiteY3" fmla="*/ 762000 h 1191508"/>
              <a:gd name="connsiteX4" fmla="*/ 2375266 w 2642068"/>
              <a:gd name="connsiteY4" fmla="*/ 816769 h 1191508"/>
              <a:gd name="connsiteX5" fmla="*/ 2291922 w 2642068"/>
              <a:gd name="connsiteY5" fmla="*/ 854869 h 1191508"/>
              <a:gd name="connsiteX6" fmla="*/ 2180003 w 2642068"/>
              <a:gd name="connsiteY6" fmla="*/ 907256 h 1191508"/>
              <a:gd name="connsiteX7" fmla="*/ 2118091 w 2642068"/>
              <a:gd name="connsiteY7" fmla="*/ 933450 h 1191508"/>
              <a:gd name="connsiteX8" fmla="*/ 2299066 w 2642068"/>
              <a:gd name="connsiteY8" fmla="*/ 938213 h 1191508"/>
              <a:gd name="connsiteX9" fmla="*/ 2375266 w 2642068"/>
              <a:gd name="connsiteY9" fmla="*/ 935831 h 1191508"/>
              <a:gd name="connsiteX10" fmla="*/ 2449085 w 2642068"/>
              <a:gd name="connsiteY10" fmla="*/ 940594 h 1191508"/>
              <a:gd name="connsiteX11" fmla="*/ 2444322 w 2642068"/>
              <a:gd name="connsiteY11" fmla="*/ 973931 h 1191508"/>
              <a:gd name="connsiteX12" fmla="*/ 2453847 w 2642068"/>
              <a:gd name="connsiteY12" fmla="*/ 978694 h 1191508"/>
              <a:gd name="connsiteX13" fmla="*/ 2508616 w 2642068"/>
              <a:gd name="connsiteY13" fmla="*/ 985838 h 1191508"/>
              <a:gd name="connsiteX14" fmla="*/ 2487185 w 2642068"/>
              <a:gd name="connsiteY14" fmla="*/ 1009650 h 1191508"/>
              <a:gd name="connsiteX15" fmla="*/ 2463372 w 2642068"/>
              <a:gd name="connsiteY15" fmla="*/ 1031081 h 1191508"/>
              <a:gd name="connsiteX16" fmla="*/ 2434797 w 2642068"/>
              <a:gd name="connsiteY16" fmla="*/ 1045369 h 1191508"/>
              <a:gd name="connsiteX17" fmla="*/ 2391935 w 2642068"/>
              <a:gd name="connsiteY17" fmla="*/ 1050131 h 1191508"/>
              <a:gd name="connsiteX18" fmla="*/ 2184766 w 2642068"/>
              <a:gd name="connsiteY18" fmla="*/ 1081088 h 1191508"/>
              <a:gd name="connsiteX19" fmla="*/ 1915685 w 2642068"/>
              <a:gd name="connsiteY19" fmla="*/ 1102519 h 1191508"/>
              <a:gd name="connsiteX20" fmla="*/ 1563260 w 2642068"/>
              <a:gd name="connsiteY20" fmla="*/ 1114425 h 1191508"/>
              <a:gd name="connsiteX21" fmla="*/ 1263222 w 2642068"/>
              <a:gd name="connsiteY21" fmla="*/ 1114425 h 1191508"/>
              <a:gd name="connsiteX22" fmla="*/ 1172047 w 2642068"/>
              <a:gd name="connsiteY22" fmla="*/ 1111012 h 1191508"/>
              <a:gd name="connsiteX23" fmla="*/ 208748 w 2642068"/>
              <a:gd name="connsiteY23" fmla="*/ 1186805 h 1191508"/>
              <a:gd name="connsiteX24" fmla="*/ 5820 w 2642068"/>
              <a:gd name="connsiteY24" fmla="*/ 1169690 h 1191508"/>
              <a:gd name="connsiteX25" fmla="*/ 206304 w 2642068"/>
              <a:gd name="connsiteY25" fmla="*/ 937423 h 1191508"/>
              <a:gd name="connsiteX26" fmla="*/ 203858 w 2642068"/>
              <a:gd name="connsiteY26" fmla="*/ 585355 h 1191508"/>
              <a:gd name="connsiteX27" fmla="*/ 0 w 2642068"/>
              <a:gd name="connsiteY27" fmla="*/ 344339 h 1191508"/>
              <a:gd name="connsiteX0" fmla="*/ 2391935 w 2649949"/>
              <a:gd name="connsiteY0" fmla="*/ 0 h 1191508"/>
              <a:gd name="connsiteX1" fmla="*/ 2634033 w 2649949"/>
              <a:gd name="connsiteY1" fmla="*/ 402889 h 1191508"/>
              <a:gd name="connsiteX2" fmla="*/ 2608628 w 2649949"/>
              <a:gd name="connsiteY2" fmla="*/ 731044 h 1191508"/>
              <a:gd name="connsiteX3" fmla="*/ 2513378 w 2649949"/>
              <a:gd name="connsiteY3" fmla="*/ 762000 h 1191508"/>
              <a:gd name="connsiteX4" fmla="*/ 2375266 w 2649949"/>
              <a:gd name="connsiteY4" fmla="*/ 816769 h 1191508"/>
              <a:gd name="connsiteX5" fmla="*/ 2291922 w 2649949"/>
              <a:gd name="connsiteY5" fmla="*/ 854869 h 1191508"/>
              <a:gd name="connsiteX6" fmla="*/ 2180003 w 2649949"/>
              <a:gd name="connsiteY6" fmla="*/ 907256 h 1191508"/>
              <a:gd name="connsiteX7" fmla="*/ 2118091 w 2649949"/>
              <a:gd name="connsiteY7" fmla="*/ 933450 h 1191508"/>
              <a:gd name="connsiteX8" fmla="*/ 2299066 w 2649949"/>
              <a:gd name="connsiteY8" fmla="*/ 938213 h 1191508"/>
              <a:gd name="connsiteX9" fmla="*/ 2375266 w 2649949"/>
              <a:gd name="connsiteY9" fmla="*/ 935831 h 1191508"/>
              <a:gd name="connsiteX10" fmla="*/ 2449085 w 2649949"/>
              <a:gd name="connsiteY10" fmla="*/ 940594 h 1191508"/>
              <a:gd name="connsiteX11" fmla="*/ 2444322 w 2649949"/>
              <a:gd name="connsiteY11" fmla="*/ 973931 h 1191508"/>
              <a:gd name="connsiteX12" fmla="*/ 2453847 w 2649949"/>
              <a:gd name="connsiteY12" fmla="*/ 978694 h 1191508"/>
              <a:gd name="connsiteX13" fmla="*/ 2508616 w 2649949"/>
              <a:gd name="connsiteY13" fmla="*/ 985838 h 1191508"/>
              <a:gd name="connsiteX14" fmla="*/ 2487185 w 2649949"/>
              <a:gd name="connsiteY14" fmla="*/ 1009650 h 1191508"/>
              <a:gd name="connsiteX15" fmla="*/ 2463372 w 2649949"/>
              <a:gd name="connsiteY15" fmla="*/ 1031081 h 1191508"/>
              <a:gd name="connsiteX16" fmla="*/ 2434797 w 2649949"/>
              <a:gd name="connsiteY16" fmla="*/ 1045369 h 1191508"/>
              <a:gd name="connsiteX17" fmla="*/ 2391935 w 2649949"/>
              <a:gd name="connsiteY17" fmla="*/ 1050131 h 1191508"/>
              <a:gd name="connsiteX18" fmla="*/ 2184766 w 2649949"/>
              <a:gd name="connsiteY18" fmla="*/ 1081088 h 1191508"/>
              <a:gd name="connsiteX19" fmla="*/ 1915685 w 2649949"/>
              <a:gd name="connsiteY19" fmla="*/ 1102519 h 1191508"/>
              <a:gd name="connsiteX20" fmla="*/ 1563260 w 2649949"/>
              <a:gd name="connsiteY20" fmla="*/ 1114425 h 1191508"/>
              <a:gd name="connsiteX21" fmla="*/ 1263222 w 2649949"/>
              <a:gd name="connsiteY21" fmla="*/ 1114425 h 1191508"/>
              <a:gd name="connsiteX22" fmla="*/ 1172047 w 2649949"/>
              <a:gd name="connsiteY22" fmla="*/ 1111012 h 1191508"/>
              <a:gd name="connsiteX23" fmla="*/ 208748 w 2649949"/>
              <a:gd name="connsiteY23" fmla="*/ 1186805 h 1191508"/>
              <a:gd name="connsiteX24" fmla="*/ 5820 w 2649949"/>
              <a:gd name="connsiteY24" fmla="*/ 1169690 h 1191508"/>
              <a:gd name="connsiteX25" fmla="*/ 206304 w 2649949"/>
              <a:gd name="connsiteY25" fmla="*/ 937423 h 1191508"/>
              <a:gd name="connsiteX26" fmla="*/ 203858 w 2649949"/>
              <a:gd name="connsiteY26" fmla="*/ 585355 h 1191508"/>
              <a:gd name="connsiteX27" fmla="*/ 0 w 2649949"/>
              <a:gd name="connsiteY27" fmla="*/ 344339 h 1191508"/>
              <a:gd name="connsiteX0" fmla="*/ 2391935 w 2634135"/>
              <a:gd name="connsiteY0" fmla="*/ 0 h 1191508"/>
              <a:gd name="connsiteX1" fmla="*/ 2634033 w 2634135"/>
              <a:gd name="connsiteY1" fmla="*/ 402889 h 1191508"/>
              <a:gd name="connsiteX2" fmla="*/ 2608628 w 2634135"/>
              <a:gd name="connsiteY2" fmla="*/ 731044 h 1191508"/>
              <a:gd name="connsiteX3" fmla="*/ 2513378 w 2634135"/>
              <a:gd name="connsiteY3" fmla="*/ 762000 h 1191508"/>
              <a:gd name="connsiteX4" fmla="*/ 2375266 w 2634135"/>
              <a:gd name="connsiteY4" fmla="*/ 816769 h 1191508"/>
              <a:gd name="connsiteX5" fmla="*/ 2291922 w 2634135"/>
              <a:gd name="connsiteY5" fmla="*/ 854869 h 1191508"/>
              <a:gd name="connsiteX6" fmla="*/ 2180003 w 2634135"/>
              <a:gd name="connsiteY6" fmla="*/ 907256 h 1191508"/>
              <a:gd name="connsiteX7" fmla="*/ 2118091 w 2634135"/>
              <a:gd name="connsiteY7" fmla="*/ 933450 h 1191508"/>
              <a:gd name="connsiteX8" fmla="*/ 2299066 w 2634135"/>
              <a:gd name="connsiteY8" fmla="*/ 938213 h 1191508"/>
              <a:gd name="connsiteX9" fmla="*/ 2375266 w 2634135"/>
              <a:gd name="connsiteY9" fmla="*/ 935831 h 1191508"/>
              <a:gd name="connsiteX10" fmla="*/ 2449085 w 2634135"/>
              <a:gd name="connsiteY10" fmla="*/ 940594 h 1191508"/>
              <a:gd name="connsiteX11" fmla="*/ 2444322 w 2634135"/>
              <a:gd name="connsiteY11" fmla="*/ 973931 h 1191508"/>
              <a:gd name="connsiteX12" fmla="*/ 2453847 w 2634135"/>
              <a:gd name="connsiteY12" fmla="*/ 978694 h 1191508"/>
              <a:gd name="connsiteX13" fmla="*/ 2508616 w 2634135"/>
              <a:gd name="connsiteY13" fmla="*/ 985838 h 1191508"/>
              <a:gd name="connsiteX14" fmla="*/ 2487185 w 2634135"/>
              <a:gd name="connsiteY14" fmla="*/ 1009650 h 1191508"/>
              <a:gd name="connsiteX15" fmla="*/ 2463372 w 2634135"/>
              <a:gd name="connsiteY15" fmla="*/ 1031081 h 1191508"/>
              <a:gd name="connsiteX16" fmla="*/ 2434797 w 2634135"/>
              <a:gd name="connsiteY16" fmla="*/ 1045369 h 1191508"/>
              <a:gd name="connsiteX17" fmla="*/ 2391935 w 2634135"/>
              <a:gd name="connsiteY17" fmla="*/ 1050131 h 1191508"/>
              <a:gd name="connsiteX18" fmla="*/ 2184766 w 2634135"/>
              <a:gd name="connsiteY18" fmla="*/ 1081088 h 1191508"/>
              <a:gd name="connsiteX19" fmla="*/ 1915685 w 2634135"/>
              <a:gd name="connsiteY19" fmla="*/ 1102519 h 1191508"/>
              <a:gd name="connsiteX20" fmla="*/ 1563260 w 2634135"/>
              <a:gd name="connsiteY20" fmla="*/ 1114425 h 1191508"/>
              <a:gd name="connsiteX21" fmla="*/ 1263222 w 2634135"/>
              <a:gd name="connsiteY21" fmla="*/ 1114425 h 1191508"/>
              <a:gd name="connsiteX22" fmla="*/ 1172047 w 2634135"/>
              <a:gd name="connsiteY22" fmla="*/ 1111012 h 1191508"/>
              <a:gd name="connsiteX23" fmla="*/ 208748 w 2634135"/>
              <a:gd name="connsiteY23" fmla="*/ 1186805 h 1191508"/>
              <a:gd name="connsiteX24" fmla="*/ 5820 w 2634135"/>
              <a:gd name="connsiteY24" fmla="*/ 1169690 h 1191508"/>
              <a:gd name="connsiteX25" fmla="*/ 206304 w 2634135"/>
              <a:gd name="connsiteY25" fmla="*/ 937423 h 1191508"/>
              <a:gd name="connsiteX26" fmla="*/ 203858 w 2634135"/>
              <a:gd name="connsiteY26" fmla="*/ 585355 h 1191508"/>
              <a:gd name="connsiteX27" fmla="*/ 0 w 2634135"/>
              <a:gd name="connsiteY27" fmla="*/ 344339 h 1191508"/>
              <a:gd name="connsiteX0" fmla="*/ 2391935 w 2617084"/>
              <a:gd name="connsiteY0" fmla="*/ 0 h 1191508"/>
              <a:gd name="connsiteX1" fmla="*/ 2616919 w 2617084"/>
              <a:gd name="connsiteY1" fmla="*/ 410224 h 1191508"/>
              <a:gd name="connsiteX2" fmla="*/ 2608628 w 2617084"/>
              <a:gd name="connsiteY2" fmla="*/ 731044 h 1191508"/>
              <a:gd name="connsiteX3" fmla="*/ 2513378 w 2617084"/>
              <a:gd name="connsiteY3" fmla="*/ 762000 h 1191508"/>
              <a:gd name="connsiteX4" fmla="*/ 2375266 w 2617084"/>
              <a:gd name="connsiteY4" fmla="*/ 816769 h 1191508"/>
              <a:gd name="connsiteX5" fmla="*/ 2291922 w 2617084"/>
              <a:gd name="connsiteY5" fmla="*/ 854869 h 1191508"/>
              <a:gd name="connsiteX6" fmla="*/ 2180003 w 2617084"/>
              <a:gd name="connsiteY6" fmla="*/ 907256 h 1191508"/>
              <a:gd name="connsiteX7" fmla="*/ 2118091 w 2617084"/>
              <a:gd name="connsiteY7" fmla="*/ 933450 h 1191508"/>
              <a:gd name="connsiteX8" fmla="*/ 2299066 w 2617084"/>
              <a:gd name="connsiteY8" fmla="*/ 938213 h 1191508"/>
              <a:gd name="connsiteX9" fmla="*/ 2375266 w 2617084"/>
              <a:gd name="connsiteY9" fmla="*/ 935831 h 1191508"/>
              <a:gd name="connsiteX10" fmla="*/ 2449085 w 2617084"/>
              <a:gd name="connsiteY10" fmla="*/ 940594 h 1191508"/>
              <a:gd name="connsiteX11" fmla="*/ 2444322 w 2617084"/>
              <a:gd name="connsiteY11" fmla="*/ 973931 h 1191508"/>
              <a:gd name="connsiteX12" fmla="*/ 2453847 w 2617084"/>
              <a:gd name="connsiteY12" fmla="*/ 978694 h 1191508"/>
              <a:gd name="connsiteX13" fmla="*/ 2508616 w 2617084"/>
              <a:gd name="connsiteY13" fmla="*/ 985838 h 1191508"/>
              <a:gd name="connsiteX14" fmla="*/ 2487185 w 2617084"/>
              <a:gd name="connsiteY14" fmla="*/ 1009650 h 1191508"/>
              <a:gd name="connsiteX15" fmla="*/ 2463372 w 2617084"/>
              <a:gd name="connsiteY15" fmla="*/ 1031081 h 1191508"/>
              <a:gd name="connsiteX16" fmla="*/ 2434797 w 2617084"/>
              <a:gd name="connsiteY16" fmla="*/ 1045369 h 1191508"/>
              <a:gd name="connsiteX17" fmla="*/ 2391935 w 2617084"/>
              <a:gd name="connsiteY17" fmla="*/ 1050131 h 1191508"/>
              <a:gd name="connsiteX18" fmla="*/ 2184766 w 2617084"/>
              <a:gd name="connsiteY18" fmla="*/ 1081088 h 1191508"/>
              <a:gd name="connsiteX19" fmla="*/ 1915685 w 2617084"/>
              <a:gd name="connsiteY19" fmla="*/ 1102519 h 1191508"/>
              <a:gd name="connsiteX20" fmla="*/ 1563260 w 2617084"/>
              <a:gd name="connsiteY20" fmla="*/ 1114425 h 1191508"/>
              <a:gd name="connsiteX21" fmla="*/ 1263222 w 2617084"/>
              <a:gd name="connsiteY21" fmla="*/ 1114425 h 1191508"/>
              <a:gd name="connsiteX22" fmla="*/ 1172047 w 2617084"/>
              <a:gd name="connsiteY22" fmla="*/ 1111012 h 1191508"/>
              <a:gd name="connsiteX23" fmla="*/ 208748 w 2617084"/>
              <a:gd name="connsiteY23" fmla="*/ 1186805 h 1191508"/>
              <a:gd name="connsiteX24" fmla="*/ 5820 w 2617084"/>
              <a:gd name="connsiteY24" fmla="*/ 1169690 h 1191508"/>
              <a:gd name="connsiteX25" fmla="*/ 206304 w 2617084"/>
              <a:gd name="connsiteY25" fmla="*/ 937423 h 1191508"/>
              <a:gd name="connsiteX26" fmla="*/ 203858 w 2617084"/>
              <a:gd name="connsiteY26" fmla="*/ 585355 h 1191508"/>
              <a:gd name="connsiteX27" fmla="*/ 0 w 2617084"/>
              <a:gd name="connsiteY27" fmla="*/ 344339 h 1191508"/>
              <a:gd name="connsiteX0" fmla="*/ 2391935 w 2617060"/>
              <a:gd name="connsiteY0" fmla="*/ 0 h 1191508"/>
              <a:gd name="connsiteX1" fmla="*/ 2616919 w 2617060"/>
              <a:gd name="connsiteY1" fmla="*/ 410224 h 1191508"/>
              <a:gd name="connsiteX2" fmla="*/ 2608628 w 2617060"/>
              <a:gd name="connsiteY2" fmla="*/ 731044 h 1191508"/>
              <a:gd name="connsiteX3" fmla="*/ 2513378 w 2617060"/>
              <a:gd name="connsiteY3" fmla="*/ 762000 h 1191508"/>
              <a:gd name="connsiteX4" fmla="*/ 2375266 w 2617060"/>
              <a:gd name="connsiteY4" fmla="*/ 816769 h 1191508"/>
              <a:gd name="connsiteX5" fmla="*/ 2291922 w 2617060"/>
              <a:gd name="connsiteY5" fmla="*/ 854869 h 1191508"/>
              <a:gd name="connsiteX6" fmla="*/ 2180003 w 2617060"/>
              <a:gd name="connsiteY6" fmla="*/ 907256 h 1191508"/>
              <a:gd name="connsiteX7" fmla="*/ 2118091 w 2617060"/>
              <a:gd name="connsiteY7" fmla="*/ 933450 h 1191508"/>
              <a:gd name="connsiteX8" fmla="*/ 2299066 w 2617060"/>
              <a:gd name="connsiteY8" fmla="*/ 938213 h 1191508"/>
              <a:gd name="connsiteX9" fmla="*/ 2375266 w 2617060"/>
              <a:gd name="connsiteY9" fmla="*/ 935831 h 1191508"/>
              <a:gd name="connsiteX10" fmla="*/ 2449085 w 2617060"/>
              <a:gd name="connsiteY10" fmla="*/ 940594 h 1191508"/>
              <a:gd name="connsiteX11" fmla="*/ 2444322 w 2617060"/>
              <a:gd name="connsiteY11" fmla="*/ 973931 h 1191508"/>
              <a:gd name="connsiteX12" fmla="*/ 2453847 w 2617060"/>
              <a:gd name="connsiteY12" fmla="*/ 978694 h 1191508"/>
              <a:gd name="connsiteX13" fmla="*/ 2508616 w 2617060"/>
              <a:gd name="connsiteY13" fmla="*/ 985838 h 1191508"/>
              <a:gd name="connsiteX14" fmla="*/ 2487185 w 2617060"/>
              <a:gd name="connsiteY14" fmla="*/ 1009650 h 1191508"/>
              <a:gd name="connsiteX15" fmla="*/ 2463372 w 2617060"/>
              <a:gd name="connsiteY15" fmla="*/ 1031081 h 1191508"/>
              <a:gd name="connsiteX16" fmla="*/ 2434797 w 2617060"/>
              <a:gd name="connsiteY16" fmla="*/ 1045369 h 1191508"/>
              <a:gd name="connsiteX17" fmla="*/ 2391935 w 2617060"/>
              <a:gd name="connsiteY17" fmla="*/ 1050131 h 1191508"/>
              <a:gd name="connsiteX18" fmla="*/ 2184766 w 2617060"/>
              <a:gd name="connsiteY18" fmla="*/ 1081088 h 1191508"/>
              <a:gd name="connsiteX19" fmla="*/ 1915685 w 2617060"/>
              <a:gd name="connsiteY19" fmla="*/ 1102519 h 1191508"/>
              <a:gd name="connsiteX20" fmla="*/ 1563260 w 2617060"/>
              <a:gd name="connsiteY20" fmla="*/ 1114425 h 1191508"/>
              <a:gd name="connsiteX21" fmla="*/ 1263222 w 2617060"/>
              <a:gd name="connsiteY21" fmla="*/ 1114425 h 1191508"/>
              <a:gd name="connsiteX22" fmla="*/ 1172047 w 2617060"/>
              <a:gd name="connsiteY22" fmla="*/ 1111012 h 1191508"/>
              <a:gd name="connsiteX23" fmla="*/ 208748 w 2617060"/>
              <a:gd name="connsiteY23" fmla="*/ 1186805 h 1191508"/>
              <a:gd name="connsiteX24" fmla="*/ 5820 w 2617060"/>
              <a:gd name="connsiteY24" fmla="*/ 1169690 h 1191508"/>
              <a:gd name="connsiteX25" fmla="*/ 206304 w 2617060"/>
              <a:gd name="connsiteY25" fmla="*/ 937423 h 1191508"/>
              <a:gd name="connsiteX26" fmla="*/ 203858 w 2617060"/>
              <a:gd name="connsiteY26" fmla="*/ 585355 h 1191508"/>
              <a:gd name="connsiteX27" fmla="*/ 0 w 2617060"/>
              <a:gd name="connsiteY27" fmla="*/ 344339 h 1191508"/>
              <a:gd name="connsiteX0" fmla="*/ 2391935 w 2633108"/>
              <a:gd name="connsiteY0" fmla="*/ 0 h 1191508"/>
              <a:gd name="connsiteX1" fmla="*/ 2616919 w 2633108"/>
              <a:gd name="connsiteY1" fmla="*/ 410224 h 1191508"/>
              <a:gd name="connsiteX2" fmla="*/ 2614550 w 2633108"/>
              <a:gd name="connsiteY2" fmla="*/ 509562 h 1191508"/>
              <a:gd name="connsiteX3" fmla="*/ 2608628 w 2633108"/>
              <a:gd name="connsiteY3" fmla="*/ 731044 h 1191508"/>
              <a:gd name="connsiteX4" fmla="*/ 2513378 w 2633108"/>
              <a:gd name="connsiteY4" fmla="*/ 762000 h 1191508"/>
              <a:gd name="connsiteX5" fmla="*/ 2375266 w 2633108"/>
              <a:gd name="connsiteY5" fmla="*/ 816769 h 1191508"/>
              <a:gd name="connsiteX6" fmla="*/ 2291922 w 2633108"/>
              <a:gd name="connsiteY6" fmla="*/ 854869 h 1191508"/>
              <a:gd name="connsiteX7" fmla="*/ 2180003 w 2633108"/>
              <a:gd name="connsiteY7" fmla="*/ 907256 h 1191508"/>
              <a:gd name="connsiteX8" fmla="*/ 2118091 w 2633108"/>
              <a:gd name="connsiteY8" fmla="*/ 933450 h 1191508"/>
              <a:gd name="connsiteX9" fmla="*/ 2299066 w 2633108"/>
              <a:gd name="connsiteY9" fmla="*/ 938213 h 1191508"/>
              <a:gd name="connsiteX10" fmla="*/ 2375266 w 2633108"/>
              <a:gd name="connsiteY10" fmla="*/ 935831 h 1191508"/>
              <a:gd name="connsiteX11" fmla="*/ 2449085 w 2633108"/>
              <a:gd name="connsiteY11" fmla="*/ 940594 h 1191508"/>
              <a:gd name="connsiteX12" fmla="*/ 2444322 w 2633108"/>
              <a:gd name="connsiteY12" fmla="*/ 973931 h 1191508"/>
              <a:gd name="connsiteX13" fmla="*/ 2453847 w 2633108"/>
              <a:gd name="connsiteY13" fmla="*/ 978694 h 1191508"/>
              <a:gd name="connsiteX14" fmla="*/ 2508616 w 2633108"/>
              <a:gd name="connsiteY14" fmla="*/ 985838 h 1191508"/>
              <a:gd name="connsiteX15" fmla="*/ 2487185 w 2633108"/>
              <a:gd name="connsiteY15" fmla="*/ 1009650 h 1191508"/>
              <a:gd name="connsiteX16" fmla="*/ 2463372 w 2633108"/>
              <a:gd name="connsiteY16" fmla="*/ 1031081 h 1191508"/>
              <a:gd name="connsiteX17" fmla="*/ 2434797 w 2633108"/>
              <a:gd name="connsiteY17" fmla="*/ 1045369 h 1191508"/>
              <a:gd name="connsiteX18" fmla="*/ 2391935 w 2633108"/>
              <a:gd name="connsiteY18" fmla="*/ 1050131 h 1191508"/>
              <a:gd name="connsiteX19" fmla="*/ 2184766 w 2633108"/>
              <a:gd name="connsiteY19" fmla="*/ 1081088 h 1191508"/>
              <a:gd name="connsiteX20" fmla="*/ 1915685 w 2633108"/>
              <a:gd name="connsiteY20" fmla="*/ 1102519 h 1191508"/>
              <a:gd name="connsiteX21" fmla="*/ 1563260 w 2633108"/>
              <a:gd name="connsiteY21" fmla="*/ 1114425 h 1191508"/>
              <a:gd name="connsiteX22" fmla="*/ 1263222 w 2633108"/>
              <a:gd name="connsiteY22" fmla="*/ 1114425 h 1191508"/>
              <a:gd name="connsiteX23" fmla="*/ 1172047 w 2633108"/>
              <a:gd name="connsiteY23" fmla="*/ 1111012 h 1191508"/>
              <a:gd name="connsiteX24" fmla="*/ 208748 w 2633108"/>
              <a:gd name="connsiteY24" fmla="*/ 1186805 h 1191508"/>
              <a:gd name="connsiteX25" fmla="*/ 5820 w 2633108"/>
              <a:gd name="connsiteY25" fmla="*/ 1169690 h 1191508"/>
              <a:gd name="connsiteX26" fmla="*/ 206304 w 2633108"/>
              <a:gd name="connsiteY26" fmla="*/ 937423 h 1191508"/>
              <a:gd name="connsiteX27" fmla="*/ 203858 w 2633108"/>
              <a:gd name="connsiteY27" fmla="*/ 585355 h 1191508"/>
              <a:gd name="connsiteX28" fmla="*/ 0 w 2633108"/>
              <a:gd name="connsiteY28" fmla="*/ 344339 h 1191508"/>
              <a:gd name="connsiteX0" fmla="*/ 2391935 w 2633108"/>
              <a:gd name="connsiteY0" fmla="*/ 0 h 1191508"/>
              <a:gd name="connsiteX1" fmla="*/ 2616919 w 2633108"/>
              <a:gd name="connsiteY1" fmla="*/ 410224 h 1191508"/>
              <a:gd name="connsiteX2" fmla="*/ 2614550 w 2633108"/>
              <a:gd name="connsiteY2" fmla="*/ 683151 h 1191508"/>
              <a:gd name="connsiteX3" fmla="*/ 2608628 w 2633108"/>
              <a:gd name="connsiteY3" fmla="*/ 731044 h 1191508"/>
              <a:gd name="connsiteX4" fmla="*/ 2513378 w 2633108"/>
              <a:gd name="connsiteY4" fmla="*/ 762000 h 1191508"/>
              <a:gd name="connsiteX5" fmla="*/ 2375266 w 2633108"/>
              <a:gd name="connsiteY5" fmla="*/ 816769 h 1191508"/>
              <a:gd name="connsiteX6" fmla="*/ 2291922 w 2633108"/>
              <a:gd name="connsiteY6" fmla="*/ 854869 h 1191508"/>
              <a:gd name="connsiteX7" fmla="*/ 2180003 w 2633108"/>
              <a:gd name="connsiteY7" fmla="*/ 907256 h 1191508"/>
              <a:gd name="connsiteX8" fmla="*/ 2118091 w 2633108"/>
              <a:gd name="connsiteY8" fmla="*/ 933450 h 1191508"/>
              <a:gd name="connsiteX9" fmla="*/ 2299066 w 2633108"/>
              <a:gd name="connsiteY9" fmla="*/ 938213 h 1191508"/>
              <a:gd name="connsiteX10" fmla="*/ 2375266 w 2633108"/>
              <a:gd name="connsiteY10" fmla="*/ 935831 h 1191508"/>
              <a:gd name="connsiteX11" fmla="*/ 2449085 w 2633108"/>
              <a:gd name="connsiteY11" fmla="*/ 940594 h 1191508"/>
              <a:gd name="connsiteX12" fmla="*/ 2444322 w 2633108"/>
              <a:gd name="connsiteY12" fmla="*/ 973931 h 1191508"/>
              <a:gd name="connsiteX13" fmla="*/ 2453847 w 2633108"/>
              <a:gd name="connsiteY13" fmla="*/ 978694 h 1191508"/>
              <a:gd name="connsiteX14" fmla="*/ 2508616 w 2633108"/>
              <a:gd name="connsiteY14" fmla="*/ 985838 h 1191508"/>
              <a:gd name="connsiteX15" fmla="*/ 2487185 w 2633108"/>
              <a:gd name="connsiteY15" fmla="*/ 1009650 h 1191508"/>
              <a:gd name="connsiteX16" fmla="*/ 2463372 w 2633108"/>
              <a:gd name="connsiteY16" fmla="*/ 1031081 h 1191508"/>
              <a:gd name="connsiteX17" fmla="*/ 2434797 w 2633108"/>
              <a:gd name="connsiteY17" fmla="*/ 1045369 h 1191508"/>
              <a:gd name="connsiteX18" fmla="*/ 2391935 w 2633108"/>
              <a:gd name="connsiteY18" fmla="*/ 1050131 h 1191508"/>
              <a:gd name="connsiteX19" fmla="*/ 2184766 w 2633108"/>
              <a:gd name="connsiteY19" fmla="*/ 1081088 h 1191508"/>
              <a:gd name="connsiteX20" fmla="*/ 1915685 w 2633108"/>
              <a:gd name="connsiteY20" fmla="*/ 1102519 h 1191508"/>
              <a:gd name="connsiteX21" fmla="*/ 1563260 w 2633108"/>
              <a:gd name="connsiteY21" fmla="*/ 1114425 h 1191508"/>
              <a:gd name="connsiteX22" fmla="*/ 1263222 w 2633108"/>
              <a:gd name="connsiteY22" fmla="*/ 1114425 h 1191508"/>
              <a:gd name="connsiteX23" fmla="*/ 1172047 w 2633108"/>
              <a:gd name="connsiteY23" fmla="*/ 1111012 h 1191508"/>
              <a:gd name="connsiteX24" fmla="*/ 208748 w 2633108"/>
              <a:gd name="connsiteY24" fmla="*/ 1186805 h 1191508"/>
              <a:gd name="connsiteX25" fmla="*/ 5820 w 2633108"/>
              <a:gd name="connsiteY25" fmla="*/ 1169690 h 1191508"/>
              <a:gd name="connsiteX26" fmla="*/ 206304 w 2633108"/>
              <a:gd name="connsiteY26" fmla="*/ 937423 h 1191508"/>
              <a:gd name="connsiteX27" fmla="*/ 203858 w 2633108"/>
              <a:gd name="connsiteY27" fmla="*/ 585355 h 1191508"/>
              <a:gd name="connsiteX28" fmla="*/ 0 w 2633108"/>
              <a:gd name="connsiteY28" fmla="*/ 344339 h 1191508"/>
              <a:gd name="connsiteX0" fmla="*/ 2391935 w 2624308"/>
              <a:gd name="connsiteY0" fmla="*/ 0 h 1191508"/>
              <a:gd name="connsiteX1" fmla="*/ 2616919 w 2624308"/>
              <a:gd name="connsiteY1" fmla="*/ 410224 h 1191508"/>
              <a:gd name="connsiteX2" fmla="*/ 2614550 w 2624308"/>
              <a:gd name="connsiteY2" fmla="*/ 683151 h 1191508"/>
              <a:gd name="connsiteX3" fmla="*/ 2608628 w 2624308"/>
              <a:gd name="connsiteY3" fmla="*/ 731044 h 1191508"/>
              <a:gd name="connsiteX4" fmla="*/ 2513378 w 2624308"/>
              <a:gd name="connsiteY4" fmla="*/ 762000 h 1191508"/>
              <a:gd name="connsiteX5" fmla="*/ 2375266 w 2624308"/>
              <a:gd name="connsiteY5" fmla="*/ 816769 h 1191508"/>
              <a:gd name="connsiteX6" fmla="*/ 2291922 w 2624308"/>
              <a:gd name="connsiteY6" fmla="*/ 854869 h 1191508"/>
              <a:gd name="connsiteX7" fmla="*/ 2180003 w 2624308"/>
              <a:gd name="connsiteY7" fmla="*/ 907256 h 1191508"/>
              <a:gd name="connsiteX8" fmla="*/ 2118091 w 2624308"/>
              <a:gd name="connsiteY8" fmla="*/ 933450 h 1191508"/>
              <a:gd name="connsiteX9" fmla="*/ 2299066 w 2624308"/>
              <a:gd name="connsiteY9" fmla="*/ 938213 h 1191508"/>
              <a:gd name="connsiteX10" fmla="*/ 2375266 w 2624308"/>
              <a:gd name="connsiteY10" fmla="*/ 935831 h 1191508"/>
              <a:gd name="connsiteX11" fmla="*/ 2449085 w 2624308"/>
              <a:gd name="connsiteY11" fmla="*/ 940594 h 1191508"/>
              <a:gd name="connsiteX12" fmla="*/ 2444322 w 2624308"/>
              <a:gd name="connsiteY12" fmla="*/ 973931 h 1191508"/>
              <a:gd name="connsiteX13" fmla="*/ 2453847 w 2624308"/>
              <a:gd name="connsiteY13" fmla="*/ 978694 h 1191508"/>
              <a:gd name="connsiteX14" fmla="*/ 2508616 w 2624308"/>
              <a:gd name="connsiteY14" fmla="*/ 985838 h 1191508"/>
              <a:gd name="connsiteX15" fmla="*/ 2487185 w 2624308"/>
              <a:gd name="connsiteY15" fmla="*/ 1009650 h 1191508"/>
              <a:gd name="connsiteX16" fmla="*/ 2463372 w 2624308"/>
              <a:gd name="connsiteY16" fmla="*/ 1031081 h 1191508"/>
              <a:gd name="connsiteX17" fmla="*/ 2434797 w 2624308"/>
              <a:gd name="connsiteY17" fmla="*/ 1045369 h 1191508"/>
              <a:gd name="connsiteX18" fmla="*/ 2391935 w 2624308"/>
              <a:gd name="connsiteY18" fmla="*/ 1050131 h 1191508"/>
              <a:gd name="connsiteX19" fmla="*/ 2184766 w 2624308"/>
              <a:gd name="connsiteY19" fmla="*/ 1081088 h 1191508"/>
              <a:gd name="connsiteX20" fmla="*/ 1915685 w 2624308"/>
              <a:gd name="connsiteY20" fmla="*/ 1102519 h 1191508"/>
              <a:gd name="connsiteX21" fmla="*/ 1563260 w 2624308"/>
              <a:gd name="connsiteY21" fmla="*/ 1114425 h 1191508"/>
              <a:gd name="connsiteX22" fmla="*/ 1263222 w 2624308"/>
              <a:gd name="connsiteY22" fmla="*/ 1114425 h 1191508"/>
              <a:gd name="connsiteX23" fmla="*/ 1172047 w 2624308"/>
              <a:gd name="connsiteY23" fmla="*/ 1111012 h 1191508"/>
              <a:gd name="connsiteX24" fmla="*/ 208748 w 2624308"/>
              <a:gd name="connsiteY24" fmla="*/ 1186805 h 1191508"/>
              <a:gd name="connsiteX25" fmla="*/ 5820 w 2624308"/>
              <a:gd name="connsiteY25" fmla="*/ 1169690 h 1191508"/>
              <a:gd name="connsiteX26" fmla="*/ 206304 w 2624308"/>
              <a:gd name="connsiteY26" fmla="*/ 937423 h 1191508"/>
              <a:gd name="connsiteX27" fmla="*/ 203858 w 2624308"/>
              <a:gd name="connsiteY27" fmla="*/ 585355 h 1191508"/>
              <a:gd name="connsiteX28" fmla="*/ 0 w 2624308"/>
              <a:gd name="connsiteY28" fmla="*/ 344339 h 1191508"/>
              <a:gd name="connsiteX0" fmla="*/ 2391935 w 2633322"/>
              <a:gd name="connsiteY0" fmla="*/ 0 h 1191508"/>
              <a:gd name="connsiteX1" fmla="*/ 2616919 w 2633322"/>
              <a:gd name="connsiteY1" fmla="*/ 410224 h 1191508"/>
              <a:gd name="connsiteX2" fmla="*/ 2614550 w 2633322"/>
              <a:gd name="connsiteY2" fmla="*/ 683151 h 1191508"/>
              <a:gd name="connsiteX3" fmla="*/ 2608628 w 2633322"/>
              <a:gd name="connsiteY3" fmla="*/ 731044 h 1191508"/>
              <a:gd name="connsiteX4" fmla="*/ 2513378 w 2633322"/>
              <a:gd name="connsiteY4" fmla="*/ 762000 h 1191508"/>
              <a:gd name="connsiteX5" fmla="*/ 2375266 w 2633322"/>
              <a:gd name="connsiteY5" fmla="*/ 816769 h 1191508"/>
              <a:gd name="connsiteX6" fmla="*/ 2291922 w 2633322"/>
              <a:gd name="connsiteY6" fmla="*/ 854869 h 1191508"/>
              <a:gd name="connsiteX7" fmla="*/ 2180003 w 2633322"/>
              <a:gd name="connsiteY7" fmla="*/ 907256 h 1191508"/>
              <a:gd name="connsiteX8" fmla="*/ 2118091 w 2633322"/>
              <a:gd name="connsiteY8" fmla="*/ 933450 h 1191508"/>
              <a:gd name="connsiteX9" fmla="*/ 2299066 w 2633322"/>
              <a:gd name="connsiteY9" fmla="*/ 938213 h 1191508"/>
              <a:gd name="connsiteX10" fmla="*/ 2375266 w 2633322"/>
              <a:gd name="connsiteY10" fmla="*/ 935831 h 1191508"/>
              <a:gd name="connsiteX11" fmla="*/ 2449085 w 2633322"/>
              <a:gd name="connsiteY11" fmla="*/ 940594 h 1191508"/>
              <a:gd name="connsiteX12" fmla="*/ 2444322 w 2633322"/>
              <a:gd name="connsiteY12" fmla="*/ 973931 h 1191508"/>
              <a:gd name="connsiteX13" fmla="*/ 2453847 w 2633322"/>
              <a:gd name="connsiteY13" fmla="*/ 978694 h 1191508"/>
              <a:gd name="connsiteX14" fmla="*/ 2508616 w 2633322"/>
              <a:gd name="connsiteY14" fmla="*/ 985838 h 1191508"/>
              <a:gd name="connsiteX15" fmla="*/ 2487185 w 2633322"/>
              <a:gd name="connsiteY15" fmla="*/ 1009650 h 1191508"/>
              <a:gd name="connsiteX16" fmla="*/ 2463372 w 2633322"/>
              <a:gd name="connsiteY16" fmla="*/ 1031081 h 1191508"/>
              <a:gd name="connsiteX17" fmla="*/ 2434797 w 2633322"/>
              <a:gd name="connsiteY17" fmla="*/ 1045369 h 1191508"/>
              <a:gd name="connsiteX18" fmla="*/ 2391935 w 2633322"/>
              <a:gd name="connsiteY18" fmla="*/ 1050131 h 1191508"/>
              <a:gd name="connsiteX19" fmla="*/ 2184766 w 2633322"/>
              <a:gd name="connsiteY19" fmla="*/ 1081088 h 1191508"/>
              <a:gd name="connsiteX20" fmla="*/ 1915685 w 2633322"/>
              <a:gd name="connsiteY20" fmla="*/ 1102519 h 1191508"/>
              <a:gd name="connsiteX21" fmla="*/ 1563260 w 2633322"/>
              <a:gd name="connsiteY21" fmla="*/ 1114425 h 1191508"/>
              <a:gd name="connsiteX22" fmla="*/ 1263222 w 2633322"/>
              <a:gd name="connsiteY22" fmla="*/ 1114425 h 1191508"/>
              <a:gd name="connsiteX23" fmla="*/ 1172047 w 2633322"/>
              <a:gd name="connsiteY23" fmla="*/ 1111012 h 1191508"/>
              <a:gd name="connsiteX24" fmla="*/ 208748 w 2633322"/>
              <a:gd name="connsiteY24" fmla="*/ 1186805 h 1191508"/>
              <a:gd name="connsiteX25" fmla="*/ 5820 w 2633322"/>
              <a:gd name="connsiteY25" fmla="*/ 1169690 h 1191508"/>
              <a:gd name="connsiteX26" fmla="*/ 206304 w 2633322"/>
              <a:gd name="connsiteY26" fmla="*/ 937423 h 1191508"/>
              <a:gd name="connsiteX27" fmla="*/ 203858 w 2633322"/>
              <a:gd name="connsiteY27" fmla="*/ 585355 h 1191508"/>
              <a:gd name="connsiteX28" fmla="*/ 0 w 2633322"/>
              <a:gd name="connsiteY28" fmla="*/ 344339 h 1191508"/>
              <a:gd name="connsiteX0" fmla="*/ 2391935 w 2633301"/>
              <a:gd name="connsiteY0" fmla="*/ 0 h 1191508"/>
              <a:gd name="connsiteX1" fmla="*/ 2616919 w 2633301"/>
              <a:gd name="connsiteY1" fmla="*/ 410224 h 1191508"/>
              <a:gd name="connsiteX2" fmla="*/ 2614550 w 2633301"/>
              <a:gd name="connsiteY2" fmla="*/ 683151 h 1191508"/>
              <a:gd name="connsiteX3" fmla="*/ 2608628 w 2633301"/>
              <a:gd name="connsiteY3" fmla="*/ 731044 h 1191508"/>
              <a:gd name="connsiteX4" fmla="*/ 2513378 w 2633301"/>
              <a:gd name="connsiteY4" fmla="*/ 762000 h 1191508"/>
              <a:gd name="connsiteX5" fmla="*/ 2375266 w 2633301"/>
              <a:gd name="connsiteY5" fmla="*/ 816769 h 1191508"/>
              <a:gd name="connsiteX6" fmla="*/ 2291922 w 2633301"/>
              <a:gd name="connsiteY6" fmla="*/ 854869 h 1191508"/>
              <a:gd name="connsiteX7" fmla="*/ 2180003 w 2633301"/>
              <a:gd name="connsiteY7" fmla="*/ 907256 h 1191508"/>
              <a:gd name="connsiteX8" fmla="*/ 2118091 w 2633301"/>
              <a:gd name="connsiteY8" fmla="*/ 933450 h 1191508"/>
              <a:gd name="connsiteX9" fmla="*/ 2299066 w 2633301"/>
              <a:gd name="connsiteY9" fmla="*/ 938213 h 1191508"/>
              <a:gd name="connsiteX10" fmla="*/ 2375266 w 2633301"/>
              <a:gd name="connsiteY10" fmla="*/ 935831 h 1191508"/>
              <a:gd name="connsiteX11" fmla="*/ 2449085 w 2633301"/>
              <a:gd name="connsiteY11" fmla="*/ 940594 h 1191508"/>
              <a:gd name="connsiteX12" fmla="*/ 2444322 w 2633301"/>
              <a:gd name="connsiteY12" fmla="*/ 973931 h 1191508"/>
              <a:gd name="connsiteX13" fmla="*/ 2453847 w 2633301"/>
              <a:gd name="connsiteY13" fmla="*/ 978694 h 1191508"/>
              <a:gd name="connsiteX14" fmla="*/ 2508616 w 2633301"/>
              <a:gd name="connsiteY14" fmla="*/ 985838 h 1191508"/>
              <a:gd name="connsiteX15" fmla="*/ 2487185 w 2633301"/>
              <a:gd name="connsiteY15" fmla="*/ 1009650 h 1191508"/>
              <a:gd name="connsiteX16" fmla="*/ 2463372 w 2633301"/>
              <a:gd name="connsiteY16" fmla="*/ 1031081 h 1191508"/>
              <a:gd name="connsiteX17" fmla="*/ 2434797 w 2633301"/>
              <a:gd name="connsiteY17" fmla="*/ 1045369 h 1191508"/>
              <a:gd name="connsiteX18" fmla="*/ 2391935 w 2633301"/>
              <a:gd name="connsiteY18" fmla="*/ 1050131 h 1191508"/>
              <a:gd name="connsiteX19" fmla="*/ 2184766 w 2633301"/>
              <a:gd name="connsiteY19" fmla="*/ 1081088 h 1191508"/>
              <a:gd name="connsiteX20" fmla="*/ 1915685 w 2633301"/>
              <a:gd name="connsiteY20" fmla="*/ 1102519 h 1191508"/>
              <a:gd name="connsiteX21" fmla="*/ 1563260 w 2633301"/>
              <a:gd name="connsiteY21" fmla="*/ 1114425 h 1191508"/>
              <a:gd name="connsiteX22" fmla="*/ 1263222 w 2633301"/>
              <a:gd name="connsiteY22" fmla="*/ 1114425 h 1191508"/>
              <a:gd name="connsiteX23" fmla="*/ 1172047 w 2633301"/>
              <a:gd name="connsiteY23" fmla="*/ 1111012 h 1191508"/>
              <a:gd name="connsiteX24" fmla="*/ 208748 w 2633301"/>
              <a:gd name="connsiteY24" fmla="*/ 1186805 h 1191508"/>
              <a:gd name="connsiteX25" fmla="*/ 5820 w 2633301"/>
              <a:gd name="connsiteY25" fmla="*/ 1169690 h 1191508"/>
              <a:gd name="connsiteX26" fmla="*/ 206304 w 2633301"/>
              <a:gd name="connsiteY26" fmla="*/ 937423 h 1191508"/>
              <a:gd name="connsiteX27" fmla="*/ 203858 w 2633301"/>
              <a:gd name="connsiteY27" fmla="*/ 585355 h 1191508"/>
              <a:gd name="connsiteX28" fmla="*/ 0 w 2633301"/>
              <a:gd name="connsiteY28" fmla="*/ 344339 h 1191508"/>
              <a:gd name="connsiteX0" fmla="*/ 2391935 w 2639821"/>
              <a:gd name="connsiteY0" fmla="*/ 0 h 1191508"/>
              <a:gd name="connsiteX1" fmla="*/ 2616919 w 2639821"/>
              <a:gd name="connsiteY1" fmla="*/ 410224 h 1191508"/>
              <a:gd name="connsiteX2" fmla="*/ 2614550 w 2639821"/>
              <a:gd name="connsiteY2" fmla="*/ 683151 h 1191508"/>
              <a:gd name="connsiteX3" fmla="*/ 2608628 w 2639821"/>
              <a:gd name="connsiteY3" fmla="*/ 731044 h 1191508"/>
              <a:gd name="connsiteX4" fmla="*/ 2513378 w 2639821"/>
              <a:gd name="connsiteY4" fmla="*/ 762000 h 1191508"/>
              <a:gd name="connsiteX5" fmla="*/ 2375266 w 2639821"/>
              <a:gd name="connsiteY5" fmla="*/ 816769 h 1191508"/>
              <a:gd name="connsiteX6" fmla="*/ 2291922 w 2639821"/>
              <a:gd name="connsiteY6" fmla="*/ 854869 h 1191508"/>
              <a:gd name="connsiteX7" fmla="*/ 2180003 w 2639821"/>
              <a:gd name="connsiteY7" fmla="*/ 907256 h 1191508"/>
              <a:gd name="connsiteX8" fmla="*/ 2118091 w 2639821"/>
              <a:gd name="connsiteY8" fmla="*/ 933450 h 1191508"/>
              <a:gd name="connsiteX9" fmla="*/ 2299066 w 2639821"/>
              <a:gd name="connsiteY9" fmla="*/ 938213 h 1191508"/>
              <a:gd name="connsiteX10" fmla="*/ 2375266 w 2639821"/>
              <a:gd name="connsiteY10" fmla="*/ 935831 h 1191508"/>
              <a:gd name="connsiteX11" fmla="*/ 2449085 w 2639821"/>
              <a:gd name="connsiteY11" fmla="*/ 940594 h 1191508"/>
              <a:gd name="connsiteX12" fmla="*/ 2444322 w 2639821"/>
              <a:gd name="connsiteY12" fmla="*/ 973931 h 1191508"/>
              <a:gd name="connsiteX13" fmla="*/ 2453847 w 2639821"/>
              <a:gd name="connsiteY13" fmla="*/ 978694 h 1191508"/>
              <a:gd name="connsiteX14" fmla="*/ 2508616 w 2639821"/>
              <a:gd name="connsiteY14" fmla="*/ 985838 h 1191508"/>
              <a:gd name="connsiteX15" fmla="*/ 2487185 w 2639821"/>
              <a:gd name="connsiteY15" fmla="*/ 1009650 h 1191508"/>
              <a:gd name="connsiteX16" fmla="*/ 2463372 w 2639821"/>
              <a:gd name="connsiteY16" fmla="*/ 1031081 h 1191508"/>
              <a:gd name="connsiteX17" fmla="*/ 2434797 w 2639821"/>
              <a:gd name="connsiteY17" fmla="*/ 1045369 h 1191508"/>
              <a:gd name="connsiteX18" fmla="*/ 2391935 w 2639821"/>
              <a:gd name="connsiteY18" fmla="*/ 1050131 h 1191508"/>
              <a:gd name="connsiteX19" fmla="*/ 2184766 w 2639821"/>
              <a:gd name="connsiteY19" fmla="*/ 1081088 h 1191508"/>
              <a:gd name="connsiteX20" fmla="*/ 1915685 w 2639821"/>
              <a:gd name="connsiteY20" fmla="*/ 1102519 h 1191508"/>
              <a:gd name="connsiteX21" fmla="*/ 1563260 w 2639821"/>
              <a:gd name="connsiteY21" fmla="*/ 1114425 h 1191508"/>
              <a:gd name="connsiteX22" fmla="*/ 1263222 w 2639821"/>
              <a:gd name="connsiteY22" fmla="*/ 1114425 h 1191508"/>
              <a:gd name="connsiteX23" fmla="*/ 1172047 w 2639821"/>
              <a:gd name="connsiteY23" fmla="*/ 1111012 h 1191508"/>
              <a:gd name="connsiteX24" fmla="*/ 208748 w 2639821"/>
              <a:gd name="connsiteY24" fmla="*/ 1186805 h 1191508"/>
              <a:gd name="connsiteX25" fmla="*/ 5820 w 2639821"/>
              <a:gd name="connsiteY25" fmla="*/ 1169690 h 1191508"/>
              <a:gd name="connsiteX26" fmla="*/ 206304 w 2639821"/>
              <a:gd name="connsiteY26" fmla="*/ 937423 h 1191508"/>
              <a:gd name="connsiteX27" fmla="*/ 203858 w 2639821"/>
              <a:gd name="connsiteY27" fmla="*/ 585355 h 1191508"/>
              <a:gd name="connsiteX28" fmla="*/ 0 w 2639821"/>
              <a:gd name="connsiteY28" fmla="*/ 344339 h 1191508"/>
              <a:gd name="connsiteX0" fmla="*/ 2391935 w 2634739"/>
              <a:gd name="connsiteY0" fmla="*/ 0 h 1191508"/>
              <a:gd name="connsiteX1" fmla="*/ 2616919 w 2634739"/>
              <a:gd name="connsiteY1" fmla="*/ 410224 h 1191508"/>
              <a:gd name="connsiteX2" fmla="*/ 2608628 w 2634739"/>
              <a:gd name="connsiteY2" fmla="*/ 731044 h 1191508"/>
              <a:gd name="connsiteX3" fmla="*/ 2513378 w 2634739"/>
              <a:gd name="connsiteY3" fmla="*/ 762000 h 1191508"/>
              <a:gd name="connsiteX4" fmla="*/ 2375266 w 2634739"/>
              <a:gd name="connsiteY4" fmla="*/ 816769 h 1191508"/>
              <a:gd name="connsiteX5" fmla="*/ 2291922 w 2634739"/>
              <a:gd name="connsiteY5" fmla="*/ 854869 h 1191508"/>
              <a:gd name="connsiteX6" fmla="*/ 2180003 w 2634739"/>
              <a:gd name="connsiteY6" fmla="*/ 907256 h 1191508"/>
              <a:gd name="connsiteX7" fmla="*/ 2118091 w 2634739"/>
              <a:gd name="connsiteY7" fmla="*/ 933450 h 1191508"/>
              <a:gd name="connsiteX8" fmla="*/ 2299066 w 2634739"/>
              <a:gd name="connsiteY8" fmla="*/ 938213 h 1191508"/>
              <a:gd name="connsiteX9" fmla="*/ 2375266 w 2634739"/>
              <a:gd name="connsiteY9" fmla="*/ 935831 h 1191508"/>
              <a:gd name="connsiteX10" fmla="*/ 2449085 w 2634739"/>
              <a:gd name="connsiteY10" fmla="*/ 940594 h 1191508"/>
              <a:gd name="connsiteX11" fmla="*/ 2444322 w 2634739"/>
              <a:gd name="connsiteY11" fmla="*/ 973931 h 1191508"/>
              <a:gd name="connsiteX12" fmla="*/ 2453847 w 2634739"/>
              <a:gd name="connsiteY12" fmla="*/ 978694 h 1191508"/>
              <a:gd name="connsiteX13" fmla="*/ 2508616 w 2634739"/>
              <a:gd name="connsiteY13" fmla="*/ 985838 h 1191508"/>
              <a:gd name="connsiteX14" fmla="*/ 2487185 w 2634739"/>
              <a:gd name="connsiteY14" fmla="*/ 1009650 h 1191508"/>
              <a:gd name="connsiteX15" fmla="*/ 2463372 w 2634739"/>
              <a:gd name="connsiteY15" fmla="*/ 1031081 h 1191508"/>
              <a:gd name="connsiteX16" fmla="*/ 2434797 w 2634739"/>
              <a:gd name="connsiteY16" fmla="*/ 1045369 h 1191508"/>
              <a:gd name="connsiteX17" fmla="*/ 2391935 w 2634739"/>
              <a:gd name="connsiteY17" fmla="*/ 1050131 h 1191508"/>
              <a:gd name="connsiteX18" fmla="*/ 2184766 w 2634739"/>
              <a:gd name="connsiteY18" fmla="*/ 1081088 h 1191508"/>
              <a:gd name="connsiteX19" fmla="*/ 1915685 w 2634739"/>
              <a:gd name="connsiteY19" fmla="*/ 1102519 h 1191508"/>
              <a:gd name="connsiteX20" fmla="*/ 1563260 w 2634739"/>
              <a:gd name="connsiteY20" fmla="*/ 1114425 h 1191508"/>
              <a:gd name="connsiteX21" fmla="*/ 1263222 w 2634739"/>
              <a:gd name="connsiteY21" fmla="*/ 1114425 h 1191508"/>
              <a:gd name="connsiteX22" fmla="*/ 1172047 w 2634739"/>
              <a:gd name="connsiteY22" fmla="*/ 1111012 h 1191508"/>
              <a:gd name="connsiteX23" fmla="*/ 208748 w 2634739"/>
              <a:gd name="connsiteY23" fmla="*/ 1186805 h 1191508"/>
              <a:gd name="connsiteX24" fmla="*/ 5820 w 2634739"/>
              <a:gd name="connsiteY24" fmla="*/ 1169690 h 1191508"/>
              <a:gd name="connsiteX25" fmla="*/ 206304 w 2634739"/>
              <a:gd name="connsiteY25" fmla="*/ 937423 h 1191508"/>
              <a:gd name="connsiteX26" fmla="*/ 203858 w 2634739"/>
              <a:gd name="connsiteY26" fmla="*/ 585355 h 1191508"/>
              <a:gd name="connsiteX27" fmla="*/ 0 w 2634739"/>
              <a:gd name="connsiteY27" fmla="*/ 344339 h 1191508"/>
              <a:gd name="connsiteX0" fmla="*/ 2391935 w 2626130"/>
              <a:gd name="connsiteY0" fmla="*/ 0 h 1191508"/>
              <a:gd name="connsiteX1" fmla="*/ 2616919 w 2626130"/>
              <a:gd name="connsiteY1" fmla="*/ 410224 h 1191508"/>
              <a:gd name="connsiteX2" fmla="*/ 2608628 w 2626130"/>
              <a:gd name="connsiteY2" fmla="*/ 731044 h 1191508"/>
              <a:gd name="connsiteX3" fmla="*/ 2513378 w 2626130"/>
              <a:gd name="connsiteY3" fmla="*/ 762000 h 1191508"/>
              <a:gd name="connsiteX4" fmla="*/ 2375266 w 2626130"/>
              <a:gd name="connsiteY4" fmla="*/ 816769 h 1191508"/>
              <a:gd name="connsiteX5" fmla="*/ 2291922 w 2626130"/>
              <a:gd name="connsiteY5" fmla="*/ 854869 h 1191508"/>
              <a:gd name="connsiteX6" fmla="*/ 2180003 w 2626130"/>
              <a:gd name="connsiteY6" fmla="*/ 907256 h 1191508"/>
              <a:gd name="connsiteX7" fmla="*/ 2118091 w 2626130"/>
              <a:gd name="connsiteY7" fmla="*/ 933450 h 1191508"/>
              <a:gd name="connsiteX8" fmla="*/ 2299066 w 2626130"/>
              <a:gd name="connsiteY8" fmla="*/ 938213 h 1191508"/>
              <a:gd name="connsiteX9" fmla="*/ 2375266 w 2626130"/>
              <a:gd name="connsiteY9" fmla="*/ 935831 h 1191508"/>
              <a:gd name="connsiteX10" fmla="*/ 2449085 w 2626130"/>
              <a:gd name="connsiteY10" fmla="*/ 940594 h 1191508"/>
              <a:gd name="connsiteX11" fmla="*/ 2444322 w 2626130"/>
              <a:gd name="connsiteY11" fmla="*/ 973931 h 1191508"/>
              <a:gd name="connsiteX12" fmla="*/ 2453847 w 2626130"/>
              <a:gd name="connsiteY12" fmla="*/ 978694 h 1191508"/>
              <a:gd name="connsiteX13" fmla="*/ 2508616 w 2626130"/>
              <a:gd name="connsiteY13" fmla="*/ 985838 h 1191508"/>
              <a:gd name="connsiteX14" fmla="*/ 2487185 w 2626130"/>
              <a:gd name="connsiteY14" fmla="*/ 1009650 h 1191508"/>
              <a:gd name="connsiteX15" fmla="*/ 2463372 w 2626130"/>
              <a:gd name="connsiteY15" fmla="*/ 1031081 h 1191508"/>
              <a:gd name="connsiteX16" fmla="*/ 2434797 w 2626130"/>
              <a:gd name="connsiteY16" fmla="*/ 1045369 h 1191508"/>
              <a:gd name="connsiteX17" fmla="*/ 2391935 w 2626130"/>
              <a:gd name="connsiteY17" fmla="*/ 1050131 h 1191508"/>
              <a:gd name="connsiteX18" fmla="*/ 2184766 w 2626130"/>
              <a:gd name="connsiteY18" fmla="*/ 1081088 h 1191508"/>
              <a:gd name="connsiteX19" fmla="*/ 1915685 w 2626130"/>
              <a:gd name="connsiteY19" fmla="*/ 1102519 h 1191508"/>
              <a:gd name="connsiteX20" fmla="*/ 1563260 w 2626130"/>
              <a:gd name="connsiteY20" fmla="*/ 1114425 h 1191508"/>
              <a:gd name="connsiteX21" fmla="*/ 1263222 w 2626130"/>
              <a:gd name="connsiteY21" fmla="*/ 1114425 h 1191508"/>
              <a:gd name="connsiteX22" fmla="*/ 1172047 w 2626130"/>
              <a:gd name="connsiteY22" fmla="*/ 1111012 h 1191508"/>
              <a:gd name="connsiteX23" fmla="*/ 208748 w 2626130"/>
              <a:gd name="connsiteY23" fmla="*/ 1186805 h 1191508"/>
              <a:gd name="connsiteX24" fmla="*/ 5820 w 2626130"/>
              <a:gd name="connsiteY24" fmla="*/ 1169690 h 1191508"/>
              <a:gd name="connsiteX25" fmla="*/ 206304 w 2626130"/>
              <a:gd name="connsiteY25" fmla="*/ 937423 h 1191508"/>
              <a:gd name="connsiteX26" fmla="*/ 203858 w 2626130"/>
              <a:gd name="connsiteY26" fmla="*/ 585355 h 1191508"/>
              <a:gd name="connsiteX27" fmla="*/ 0 w 2626130"/>
              <a:gd name="connsiteY27" fmla="*/ 344339 h 1191508"/>
              <a:gd name="connsiteX0" fmla="*/ 2391935 w 2626130"/>
              <a:gd name="connsiteY0" fmla="*/ 0 h 1191508"/>
              <a:gd name="connsiteX1" fmla="*/ 2616919 w 2626130"/>
              <a:gd name="connsiteY1" fmla="*/ 410224 h 1191508"/>
              <a:gd name="connsiteX2" fmla="*/ 2608628 w 2626130"/>
              <a:gd name="connsiteY2" fmla="*/ 731044 h 1191508"/>
              <a:gd name="connsiteX3" fmla="*/ 2513378 w 2626130"/>
              <a:gd name="connsiteY3" fmla="*/ 762000 h 1191508"/>
              <a:gd name="connsiteX4" fmla="*/ 2375266 w 2626130"/>
              <a:gd name="connsiteY4" fmla="*/ 816769 h 1191508"/>
              <a:gd name="connsiteX5" fmla="*/ 2291922 w 2626130"/>
              <a:gd name="connsiteY5" fmla="*/ 854869 h 1191508"/>
              <a:gd name="connsiteX6" fmla="*/ 2180003 w 2626130"/>
              <a:gd name="connsiteY6" fmla="*/ 907256 h 1191508"/>
              <a:gd name="connsiteX7" fmla="*/ 2118091 w 2626130"/>
              <a:gd name="connsiteY7" fmla="*/ 933450 h 1191508"/>
              <a:gd name="connsiteX8" fmla="*/ 2299066 w 2626130"/>
              <a:gd name="connsiteY8" fmla="*/ 938213 h 1191508"/>
              <a:gd name="connsiteX9" fmla="*/ 2375266 w 2626130"/>
              <a:gd name="connsiteY9" fmla="*/ 935831 h 1191508"/>
              <a:gd name="connsiteX10" fmla="*/ 2449085 w 2626130"/>
              <a:gd name="connsiteY10" fmla="*/ 940594 h 1191508"/>
              <a:gd name="connsiteX11" fmla="*/ 2444322 w 2626130"/>
              <a:gd name="connsiteY11" fmla="*/ 973931 h 1191508"/>
              <a:gd name="connsiteX12" fmla="*/ 2453847 w 2626130"/>
              <a:gd name="connsiteY12" fmla="*/ 978694 h 1191508"/>
              <a:gd name="connsiteX13" fmla="*/ 2508616 w 2626130"/>
              <a:gd name="connsiteY13" fmla="*/ 985838 h 1191508"/>
              <a:gd name="connsiteX14" fmla="*/ 2487185 w 2626130"/>
              <a:gd name="connsiteY14" fmla="*/ 1009650 h 1191508"/>
              <a:gd name="connsiteX15" fmla="*/ 2463372 w 2626130"/>
              <a:gd name="connsiteY15" fmla="*/ 1031081 h 1191508"/>
              <a:gd name="connsiteX16" fmla="*/ 2434797 w 2626130"/>
              <a:gd name="connsiteY16" fmla="*/ 1045369 h 1191508"/>
              <a:gd name="connsiteX17" fmla="*/ 2391935 w 2626130"/>
              <a:gd name="connsiteY17" fmla="*/ 1050131 h 1191508"/>
              <a:gd name="connsiteX18" fmla="*/ 2184766 w 2626130"/>
              <a:gd name="connsiteY18" fmla="*/ 1081088 h 1191508"/>
              <a:gd name="connsiteX19" fmla="*/ 1915685 w 2626130"/>
              <a:gd name="connsiteY19" fmla="*/ 1102519 h 1191508"/>
              <a:gd name="connsiteX20" fmla="*/ 1563260 w 2626130"/>
              <a:gd name="connsiteY20" fmla="*/ 1114425 h 1191508"/>
              <a:gd name="connsiteX21" fmla="*/ 1263222 w 2626130"/>
              <a:gd name="connsiteY21" fmla="*/ 1114425 h 1191508"/>
              <a:gd name="connsiteX22" fmla="*/ 1172047 w 2626130"/>
              <a:gd name="connsiteY22" fmla="*/ 1111012 h 1191508"/>
              <a:gd name="connsiteX23" fmla="*/ 208748 w 2626130"/>
              <a:gd name="connsiteY23" fmla="*/ 1186805 h 1191508"/>
              <a:gd name="connsiteX24" fmla="*/ 5820 w 2626130"/>
              <a:gd name="connsiteY24" fmla="*/ 1169690 h 1191508"/>
              <a:gd name="connsiteX25" fmla="*/ 206304 w 2626130"/>
              <a:gd name="connsiteY25" fmla="*/ 937423 h 1191508"/>
              <a:gd name="connsiteX26" fmla="*/ 203858 w 2626130"/>
              <a:gd name="connsiteY26" fmla="*/ 585355 h 1191508"/>
              <a:gd name="connsiteX27" fmla="*/ 0 w 2626130"/>
              <a:gd name="connsiteY27" fmla="*/ 344339 h 1191508"/>
              <a:gd name="connsiteX0" fmla="*/ 2391935 w 2626130"/>
              <a:gd name="connsiteY0" fmla="*/ 0 h 1191508"/>
              <a:gd name="connsiteX1" fmla="*/ 2616919 w 2626130"/>
              <a:gd name="connsiteY1" fmla="*/ 410224 h 1191508"/>
              <a:gd name="connsiteX2" fmla="*/ 2608628 w 2626130"/>
              <a:gd name="connsiteY2" fmla="*/ 731044 h 1191508"/>
              <a:gd name="connsiteX3" fmla="*/ 2513378 w 2626130"/>
              <a:gd name="connsiteY3" fmla="*/ 762000 h 1191508"/>
              <a:gd name="connsiteX4" fmla="*/ 2375266 w 2626130"/>
              <a:gd name="connsiteY4" fmla="*/ 816769 h 1191508"/>
              <a:gd name="connsiteX5" fmla="*/ 2291922 w 2626130"/>
              <a:gd name="connsiteY5" fmla="*/ 854869 h 1191508"/>
              <a:gd name="connsiteX6" fmla="*/ 2180003 w 2626130"/>
              <a:gd name="connsiteY6" fmla="*/ 907256 h 1191508"/>
              <a:gd name="connsiteX7" fmla="*/ 2118091 w 2626130"/>
              <a:gd name="connsiteY7" fmla="*/ 933450 h 1191508"/>
              <a:gd name="connsiteX8" fmla="*/ 2299066 w 2626130"/>
              <a:gd name="connsiteY8" fmla="*/ 938213 h 1191508"/>
              <a:gd name="connsiteX9" fmla="*/ 2375266 w 2626130"/>
              <a:gd name="connsiteY9" fmla="*/ 935831 h 1191508"/>
              <a:gd name="connsiteX10" fmla="*/ 2449085 w 2626130"/>
              <a:gd name="connsiteY10" fmla="*/ 940594 h 1191508"/>
              <a:gd name="connsiteX11" fmla="*/ 2444322 w 2626130"/>
              <a:gd name="connsiteY11" fmla="*/ 973931 h 1191508"/>
              <a:gd name="connsiteX12" fmla="*/ 2453847 w 2626130"/>
              <a:gd name="connsiteY12" fmla="*/ 978694 h 1191508"/>
              <a:gd name="connsiteX13" fmla="*/ 2508616 w 2626130"/>
              <a:gd name="connsiteY13" fmla="*/ 985838 h 1191508"/>
              <a:gd name="connsiteX14" fmla="*/ 2487185 w 2626130"/>
              <a:gd name="connsiteY14" fmla="*/ 1009650 h 1191508"/>
              <a:gd name="connsiteX15" fmla="*/ 2463372 w 2626130"/>
              <a:gd name="connsiteY15" fmla="*/ 1031081 h 1191508"/>
              <a:gd name="connsiteX16" fmla="*/ 2434797 w 2626130"/>
              <a:gd name="connsiteY16" fmla="*/ 1045369 h 1191508"/>
              <a:gd name="connsiteX17" fmla="*/ 2391935 w 2626130"/>
              <a:gd name="connsiteY17" fmla="*/ 1050131 h 1191508"/>
              <a:gd name="connsiteX18" fmla="*/ 2184766 w 2626130"/>
              <a:gd name="connsiteY18" fmla="*/ 1081088 h 1191508"/>
              <a:gd name="connsiteX19" fmla="*/ 1915685 w 2626130"/>
              <a:gd name="connsiteY19" fmla="*/ 1102519 h 1191508"/>
              <a:gd name="connsiteX20" fmla="*/ 1563260 w 2626130"/>
              <a:gd name="connsiteY20" fmla="*/ 1114425 h 1191508"/>
              <a:gd name="connsiteX21" fmla="*/ 1263222 w 2626130"/>
              <a:gd name="connsiteY21" fmla="*/ 1114425 h 1191508"/>
              <a:gd name="connsiteX22" fmla="*/ 1172047 w 2626130"/>
              <a:gd name="connsiteY22" fmla="*/ 1111012 h 1191508"/>
              <a:gd name="connsiteX23" fmla="*/ 208748 w 2626130"/>
              <a:gd name="connsiteY23" fmla="*/ 1186805 h 1191508"/>
              <a:gd name="connsiteX24" fmla="*/ 5820 w 2626130"/>
              <a:gd name="connsiteY24" fmla="*/ 1169690 h 1191508"/>
              <a:gd name="connsiteX25" fmla="*/ 206304 w 2626130"/>
              <a:gd name="connsiteY25" fmla="*/ 937423 h 1191508"/>
              <a:gd name="connsiteX26" fmla="*/ 203858 w 2626130"/>
              <a:gd name="connsiteY26" fmla="*/ 585355 h 1191508"/>
              <a:gd name="connsiteX27" fmla="*/ 0 w 2626130"/>
              <a:gd name="connsiteY27" fmla="*/ 344339 h 1191508"/>
              <a:gd name="connsiteX0" fmla="*/ 2391935 w 2624011"/>
              <a:gd name="connsiteY0" fmla="*/ 0 h 1191508"/>
              <a:gd name="connsiteX1" fmla="*/ 2616919 w 2624011"/>
              <a:gd name="connsiteY1" fmla="*/ 410224 h 1191508"/>
              <a:gd name="connsiteX2" fmla="*/ 2608628 w 2624011"/>
              <a:gd name="connsiteY2" fmla="*/ 731044 h 1191508"/>
              <a:gd name="connsiteX3" fmla="*/ 2513378 w 2624011"/>
              <a:gd name="connsiteY3" fmla="*/ 762000 h 1191508"/>
              <a:gd name="connsiteX4" fmla="*/ 2375266 w 2624011"/>
              <a:gd name="connsiteY4" fmla="*/ 816769 h 1191508"/>
              <a:gd name="connsiteX5" fmla="*/ 2291922 w 2624011"/>
              <a:gd name="connsiteY5" fmla="*/ 854869 h 1191508"/>
              <a:gd name="connsiteX6" fmla="*/ 2180003 w 2624011"/>
              <a:gd name="connsiteY6" fmla="*/ 907256 h 1191508"/>
              <a:gd name="connsiteX7" fmla="*/ 2118091 w 2624011"/>
              <a:gd name="connsiteY7" fmla="*/ 933450 h 1191508"/>
              <a:gd name="connsiteX8" fmla="*/ 2299066 w 2624011"/>
              <a:gd name="connsiteY8" fmla="*/ 938213 h 1191508"/>
              <a:gd name="connsiteX9" fmla="*/ 2375266 w 2624011"/>
              <a:gd name="connsiteY9" fmla="*/ 935831 h 1191508"/>
              <a:gd name="connsiteX10" fmla="*/ 2449085 w 2624011"/>
              <a:gd name="connsiteY10" fmla="*/ 940594 h 1191508"/>
              <a:gd name="connsiteX11" fmla="*/ 2444322 w 2624011"/>
              <a:gd name="connsiteY11" fmla="*/ 973931 h 1191508"/>
              <a:gd name="connsiteX12" fmla="*/ 2453847 w 2624011"/>
              <a:gd name="connsiteY12" fmla="*/ 978694 h 1191508"/>
              <a:gd name="connsiteX13" fmla="*/ 2508616 w 2624011"/>
              <a:gd name="connsiteY13" fmla="*/ 985838 h 1191508"/>
              <a:gd name="connsiteX14" fmla="*/ 2487185 w 2624011"/>
              <a:gd name="connsiteY14" fmla="*/ 1009650 h 1191508"/>
              <a:gd name="connsiteX15" fmla="*/ 2463372 w 2624011"/>
              <a:gd name="connsiteY15" fmla="*/ 1031081 h 1191508"/>
              <a:gd name="connsiteX16" fmla="*/ 2434797 w 2624011"/>
              <a:gd name="connsiteY16" fmla="*/ 1045369 h 1191508"/>
              <a:gd name="connsiteX17" fmla="*/ 2391935 w 2624011"/>
              <a:gd name="connsiteY17" fmla="*/ 1050131 h 1191508"/>
              <a:gd name="connsiteX18" fmla="*/ 2184766 w 2624011"/>
              <a:gd name="connsiteY18" fmla="*/ 1081088 h 1191508"/>
              <a:gd name="connsiteX19" fmla="*/ 1915685 w 2624011"/>
              <a:gd name="connsiteY19" fmla="*/ 1102519 h 1191508"/>
              <a:gd name="connsiteX20" fmla="*/ 1563260 w 2624011"/>
              <a:gd name="connsiteY20" fmla="*/ 1114425 h 1191508"/>
              <a:gd name="connsiteX21" fmla="*/ 1263222 w 2624011"/>
              <a:gd name="connsiteY21" fmla="*/ 1114425 h 1191508"/>
              <a:gd name="connsiteX22" fmla="*/ 1172047 w 2624011"/>
              <a:gd name="connsiteY22" fmla="*/ 1111012 h 1191508"/>
              <a:gd name="connsiteX23" fmla="*/ 208748 w 2624011"/>
              <a:gd name="connsiteY23" fmla="*/ 1186805 h 1191508"/>
              <a:gd name="connsiteX24" fmla="*/ 5820 w 2624011"/>
              <a:gd name="connsiteY24" fmla="*/ 1169690 h 1191508"/>
              <a:gd name="connsiteX25" fmla="*/ 206304 w 2624011"/>
              <a:gd name="connsiteY25" fmla="*/ 937423 h 1191508"/>
              <a:gd name="connsiteX26" fmla="*/ 203858 w 2624011"/>
              <a:gd name="connsiteY26" fmla="*/ 585355 h 1191508"/>
              <a:gd name="connsiteX27" fmla="*/ 0 w 2624011"/>
              <a:gd name="connsiteY27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513378 w 2622522"/>
              <a:gd name="connsiteY3" fmla="*/ 762000 h 1191508"/>
              <a:gd name="connsiteX4" fmla="*/ 2375266 w 2622522"/>
              <a:gd name="connsiteY4" fmla="*/ 816769 h 1191508"/>
              <a:gd name="connsiteX5" fmla="*/ 2291922 w 2622522"/>
              <a:gd name="connsiteY5" fmla="*/ 854869 h 1191508"/>
              <a:gd name="connsiteX6" fmla="*/ 2180003 w 2622522"/>
              <a:gd name="connsiteY6" fmla="*/ 907256 h 1191508"/>
              <a:gd name="connsiteX7" fmla="*/ 2118091 w 2622522"/>
              <a:gd name="connsiteY7" fmla="*/ 933450 h 1191508"/>
              <a:gd name="connsiteX8" fmla="*/ 2299066 w 2622522"/>
              <a:gd name="connsiteY8" fmla="*/ 938213 h 1191508"/>
              <a:gd name="connsiteX9" fmla="*/ 2375266 w 2622522"/>
              <a:gd name="connsiteY9" fmla="*/ 935831 h 1191508"/>
              <a:gd name="connsiteX10" fmla="*/ 2449085 w 2622522"/>
              <a:gd name="connsiteY10" fmla="*/ 940594 h 1191508"/>
              <a:gd name="connsiteX11" fmla="*/ 2444322 w 2622522"/>
              <a:gd name="connsiteY11" fmla="*/ 973931 h 1191508"/>
              <a:gd name="connsiteX12" fmla="*/ 2453847 w 2622522"/>
              <a:gd name="connsiteY12" fmla="*/ 978694 h 1191508"/>
              <a:gd name="connsiteX13" fmla="*/ 2508616 w 2622522"/>
              <a:gd name="connsiteY13" fmla="*/ 985838 h 1191508"/>
              <a:gd name="connsiteX14" fmla="*/ 2487185 w 2622522"/>
              <a:gd name="connsiteY14" fmla="*/ 1009650 h 1191508"/>
              <a:gd name="connsiteX15" fmla="*/ 2463372 w 2622522"/>
              <a:gd name="connsiteY15" fmla="*/ 1031081 h 1191508"/>
              <a:gd name="connsiteX16" fmla="*/ 2434797 w 2622522"/>
              <a:gd name="connsiteY16" fmla="*/ 1045369 h 1191508"/>
              <a:gd name="connsiteX17" fmla="*/ 2391935 w 2622522"/>
              <a:gd name="connsiteY17" fmla="*/ 1050131 h 1191508"/>
              <a:gd name="connsiteX18" fmla="*/ 2184766 w 2622522"/>
              <a:gd name="connsiteY18" fmla="*/ 1081088 h 1191508"/>
              <a:gd name="connsiteX19" fmla="*/ 1915685 w 2622522"/>
              <a:gd name="connsiteY19" fmla="*/ 1102519 h 1191508"/>
              <a:gd name="connsiteX20" fmla="*/ 1563260 w 2622522"/>
              <a:gd name="connsiteY20" fmla="*/ 1114425 h 1191508"/>
              <a:gd name="connsiteX21" fmla="*/ 1263222 w 2622522"/>
              <a:gd name="connsiteY21" fmla="*/ 1114425 h 1191508"/>
              <a:gd name="connsiteX22" fmla="*/ 1172047 w 2622522"/>
              <a:gd name="connsiteY22" fmla="*/ 1111012 h 1191508"/>
              <a:gd name="connsiteX23" fmla="*/ 208748 w 2622522"/>
              <a:gd name="connsiteY23" fmla="*/ 1186805 h 1191508"/>
              <a:gd name="connsiteX24" fmla="*/ 5820 w 2622522"/>
              <a:gd name="connsiteY24" fmla="*/ 1169690 h 1191508"/>
              <a:gd name="connsiteX25" fmla="*/ 206304 w 2622522"/>
              <a:gd name="connsiteY25" fmla="*/ 937423 h 1191508"/>
              <a:gd name="connsiteX26" fmla="*/ 203858 w 2622522"/>
              <a:gd name="connsiteY26" fmla="*/ 585355 h 1191508"/>
              <a:gd name="connsiteX27" fmla="*/ 0 w 2622522"/>
              <a:gd name="connsiteY27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513378 w 2622522"/>
              <a:gd name="connsiteY3" fmla="*/ 762000 h 1191508"/>
              <a:gd name="connsiteX4" fmla="*/ 2375266 w 2622522"/>
              <a:gd name="connsiteY4" fmla="*/ 816769 h 1191508"/>
              <a:gd name="connsiteX5" fmla="*/ 2291922 w 2622522"/>
              <a:gd name="connsiteY5" fmla="*/ 854869 h 1191508"/>
              <a:gd name="connsiteX6" fmla="*/ 2180003 w 2622522"/>
              <a:gd name="connsiteY6" fmla="*/ 907256 h 1191508"/>
              <a:gd name="connsiteX7" fmla="*/ 2108311 w 2622522"/>
              <a:gd name="connsiteY7" fmla="*/ 933450 h 1191508"/>
              <a:gd name="connsiteX8" fmla="*/ 2299066 w 2622522"/>
              <a:gd name="connsiteY8" fmla="*/ 938213 h 1191508"/>
              <a:gd name="connsiteX9" fmla="*/ 2375266 w 2622522"/>
              <a:gd name="connsiteY9" fmla="*/ 935831 h 1191508"/>
              <a:gd name="connsiteX10" fmla="*/ 2449085 w 2622522"/>
              <a:gd name="connsiteY10" fmla="*/ 940594 h 1191508"/>
              <a:gd name="connsiteX11" fmla="*/ 2444322 w 2622522"/>
              <a:gd name="connsiteY11" fmla="*/ 973931 h 1191508"/>
              <a:gd name="connsiteX12" fmla="*/ 2453847 w 2622522"/>
              <a:gd name="connsiteY12" fmla="*/ 978694 h 1191508"/>
              <a:gd name="connsiteX13" fmla="*/ 2508616 w 2622522"/>
              <a:gd name="connsiteY13" fmla="*/ 985838 h 1191508"/>
              <a:gd name="connsiteX14" fmla="*/ 2487185 w 2622522"/>
              <a:gd name="connsiteY14" fmla="*/ 1009650 h 1191508"/>
              <a:gd name="connsiteX15" fmla="*/ 2463372 w 2622522"/>
              <a:gd name="connsiteY15" fmla="*/ 1031081 h 1191508"/>
              <a:gd name="connsiteX16" fmla="*/ 2434797 w 2622522"/>
              <a:gd name="connsiteY16" fmla="*/ 1045369 h 1191508"/>
              <a:gd name="connsiteX17" fmla="*/ 2391935 w 2622522"/>
              <a:gd name="connsiteY17" fmla="*/ 1050131 h 1191508"/>
              <a:gd name="connsiteX18" fmla="*/ 2184766 w 2622522"/>
              <a:gd name="connsiteY18" fmla="*/ 1081088 h 1191508"/>
              <a:gd name="connsiteX19" fmla="*/ 1915685 w 2622522"/>
              <a:gd name="connsiteY19" fmla="*/ 1102519 h 1191508"/>
              <a:gd name="connsiteX20" fmla="*/ 1563260 w 2622522"/>
              <a:gd name="connsiteY20" fmla="*/ 1114425 h 1191508"/>
              <a:gd name="connsiteX21" fmla="*/ 1263222 w 2622522"/>
              <a:gd name="connsiteY21" fmla="*/ 1114425 h 1191508"/>
              <a:gd name="connsiteX22" fmla="*/ 1172047 w 2622522"/>
              <a:gd name="connsiteY22" fmla="*/ 1111012 h 1191508"/>
              <a:gd name="connsiteX23" fmla="*/ 208748 w 2622522"/>
              <a:gd name="connsiteY23" fmla="*/ 1186805 h 1191508"/>
              <a:gd name="connsiteX24" fmla="*/ 5820 w 2622522"/>
              <a:gd name="connsiteY24" fmla="*/ 1169690 h 1191508"/>
              <a:gd name="connsiteX25" fmla="*/ 206304 w 2622522"/>
              <a:gd name="connsiteY25" fmla="*/ 937423 h 1191508"/>
              <a:gd name="connsiteX26" fmla="*/ 203858 w 2622522"/>
              <a:gd name="connsiteY26" fmla="*/ 585355 h 1191508"/>
              <a:gd name="connsiteX27" fmla="*/ 0 w 2622522"/>
              <a:gd name="connsiteY27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513378 w 2622522"/>
              <a:gd name="connsiteY3" fmla="*/ 762000 h 1191508"/>
              <a:gd name="connsiteX4" fmla="*/ 2375266 w 2622522"/>
              <a:gd name="connsiteY4" fmla="*/ 816769 h 1191508"/>
              <a:gd name="connsiteX5" fmla="*/ 2291922 w 2622522"/>
              <a:gd name="connsiteY5" fmla="*/ 854869 h 1191508"/>
              <a:gd name="connsiteX6" fmla="*/ 2206897 w 2622522"/>
              <a:gd name="connsiteY6" fmla="*/ 887697 h 1191508"/>
              <a:gd name="connsiteX7" fmla="*/ 2108311 w 2622522"/>
              <a:gd name="connsiteY7" fmla="*/ 933450 h 1191508"/>
              <a:gd name="connsiteX8" fmla="*/ 2299066 w 2622522"/>
              <a:gd name="connsiteY8" fmla="*/ 938213 h 1191508"/>
              <a:gd name="connsiteX9" fmla="*/ 2375266 w 2622522"/>
              <a:gd name="connsiteY9" fmla="*/ 935831 h 1191508"/>
              <a:gd name="connsiteX10" fmla="*/ 2449085 w 2622522"/>
              <a:gd name="connsiteY10" fmla="*/ 940594 h 1191508"/>
              <a:gd name="connsiteX11" fmla="*/ 2444322 w 2622522"/>
              <a:gd name="connsiteY11" fmla="*/ 973931 h 1191508"/>
              <a:gd name="connsiteX12" fmla="*/ 2453847 w 2622522"/>
              <a:gd name="connsiteY12" fmla="*/ 978694 h 1191508"/>
              <a:gd name="connsiteX13" fmla="*/ 2508616 w 2622522"/>
              <a:gd name="connsiteY13" fmla="*/ 985838 h 1191508"/>
              <a:gd name="connsiteX14" fmla="*/ 2487185 w 2622522"/>
              <a:gd name="connsiteY14" fmla="*/ 1009650 h 1191508"/>
              <a:gd name="connsiteX15" fmla="*/ 2463372 w 2622522"/>
              <a:gd name="connsiteY15" fmla="*/ 1031081 h 1191508"/>
              <a:gd name="connsiteX16" fmla="*/ 2434797 w 2622522"/>
              <a:gd name="connsiteY16" fmla="*/ 1045369 h 1191508"/>
              <a:gd name="connsiteX17" fmla="*/ 2391935 w 2622522"/>
              <a:gd name="connsiteY17" fmla="*/ 1050131 h 1191508"/>
              <a:gd name="connsiteX18" fmla="*/ 2184766 w 2622522"/>
              <a:gd name="connsiteY18" fmla="*/ 1081088 h 1191508"/>
              <a:gd name="connsiteX19" fmla="*/ 1915685 w 2622522"/>
              <a:gd name="connsiteY19" fmla="*/ 1102519 h 1191508"/>
              <a:gd name="connsiteX20" fmla="*/ 1563260 w 2622522"/>
              <a:gd name="connsiteY20" fmla="*/ 1114425 h 1191508"/>
              <a:gd name="connsiteX21" fmla="*/ 1263222 w 2622522"/>
              <a:gd name="connsiteY21" fmla="*/ 1114425 h 1191508"/>
              <a:gd name="connsiteX22" fmla="*/ 1172047 w 2622522"/>
              <a:gd name="connsiteY22" fmla="*/ 1111012 h 1191508"/>
              <a:gd name="connsiteX23" fmla="*/ 208748 w 2622522"/>
              <a:gd name="connsiteY23" fmla="*/ 1186805 h 1191508"/>
              <a:gd name="connsiteX24" fmla="*/ 5820 w 2622522"/>
              <a:gd name="connsiteY24" fmla="*/ 1169690 h 1191508"/>
              <a:gd name="connsiteX25" fmla="*/ 206304 w 2622522"/>
              <a:gd name="connsiteY25" fmla="*/ 937423 h 1191508"/>
              <a:gd name="connsiteX26" fmla="*/ 203858 w 2622522"/>
              <a:gd name="connsiteY26" fmla="*/ 585355 h 1191508"/>
              <a:gd name="connsiteX27" fmla="*/ 0 w 2622522"/>
              <a:gd name="connsiteY27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513378 w 2622522"/>
              <a:gd name="connsiteY3" fmla="*/ 762000 h 1191508"/>
              <a:gd name="connsiteX4" fmla="*/ 2375266 w 2622522"/>
              <a:gd name="connsiteY4" fmla="*/ 816769 h 1191508"/>
              <a:gd name="connsiteX5" fmla="*/ 2291922 w 2622522"/>
              <a:gd name="connsiteY5" fmla="*/ 854869 h 1191508"/>
              <a:gd name="connsiteX6" fmla="*/ 2108311 w 2622522"/>
              <a:gd name="connsiteY6" fmla="*/ 933450 h 1191508"/>
              <a:gd name="connsiteX7" fmla="*/ 2299066 w 2622522"/>
              <a:gd name="connsiteY7" fmla="*/ 938213 h 1191508"/>
              <a:gd name="connsiteX8" fmla="*/ 2375266 w 2622522"/>
              <a:gd name="connsiteY8" fmla="*/ 935831 h 1191508"/>
              <a:gd name="connsiteX9" fmla="*/ 2449085 w 2622522"/>
              <a:gd name="connsiteY9" fmla="*/ 940594 h 1191508"/>
              <a:gd name="connsiteX10" fmla="*/ 2444322 w 2622522"/>
              <a:gd name="connsiteY10" fmla="*/ 973931 h 1191508"/>
              <a:gd name="connsiteX11" fmla="*/ 2453847 w 2622522"/>
              <a:gd name="connsiteY11" fmla="*/ 978694 h 1191508"/>
              <a:gd name="connsiteX12" fmla="*/ 2508616 w 2622522"/>
              <a:gd name="connsiteY12" fmla="*/ 985838 h 1191508"/>
              <a:gd name="connsiteX13" fmla="*/ 2487185 w 2622522"/>
              <a:gd name="connsiteY13" fmla="*/ 1009650 h 1191508"/>
              <a:gd name="connsiteX14" fmla="*/ 2463372 w 2622522"/>
              <a:gd name="connsiteY14" fmla="*/ 1031081 h 1191508"/>
              <a:gd name="connsiteX15" fmla="*/ 2434797 w 2622522"/>
              <a:gd name="connsiteY15" fmla="*/ 1045369 h 1191508"/>
              <a:gd name="connsiteX16" fmla="*/ 2391935 w 2622522"/>
              <a:gd name="connsiteY16" fmla="*/ 1050131 h 1191508"/>
              <a:gd name="connsiteX17" fmla="*/ 2184766 w 2622522"/>
              <a:gd name="connsiteY17" fmla="*/ 1081088 h 1191508"/>
              <a:gd name="connsiteX18" fmla="*/ 1915685 w 2622522"/>
              <a:gd name="connsiteY18" fmla="*/ 1102519 h 1191508"/>
              <a:gd name="connsiteX19" fmla="*/ 1563260 w 2622522"/>
              <a:gd name="connsiteY19" fmla="*/ 1114425 h 1191508"/>
              <a:gd name="connsiteX20" fmla="*/ 1263222 w 2622522"/>
              <a:gd name="connsiteY20" fmla="*/ 1114425 h 1191508"/>
              <a:gd name="connsiteX21" fmla="*/ 1172047 w 2622522"/>
              <a:gd name="connsiteY21" fmla="*/ 1111012 h 1191508"/>
              <a:gd name="connsiteX22" fmla="*/ 208748 w 2622522"/>
              <a:gd name="connsiteY22" fmla="*/ 1186805 h 1191508"/>
              <a:gd name="connsiteX23" fmla="*/ 5820 w 2622522"/>
              <a:gd name="connsiteY23" fmla="*/ 1169690 h 1191508"/>
              <a:gd name="connsiteX24" fmla="*/ 206304 w 2622522"/>
              <a:gd name="connsiteY24" fmla="*/ 937423 h 1191508"/>
              <a:gd name="connsiteX25" fmla="*/ 203858 w 2622522"/>
              <a:gd name="connsiteY25" fmla="*/ 585355 h 1191508"/>
              <a:gd name="connsiteX26" fmla="*/ 0 w 2622522"/>
              <a:gd name="connsiteY26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513378 w 2622522"/>
              <a:gd name="connsiteY3" fmla="*/ 762000 h 1191508"/>
              <a:gd name="connsiteX4" fmla="*/ 2375266 w 2622522"/>
              <a:gd name="connsiteY4" fmla="*/ 816769 h 1191508"/>
              <a:gd name="connsiteX5" fmla="*/ 2108311 w 2622522"/>
              <a:gd name="connsiteY5" fmla="*/ 933450 h 1191508"/>
              <a:gd name="connsiteX6" fmla="*/ 2299066 w 2622522"/>
              <a:gd name="connsiteY6" fmla="*/ 938213 h 1191508"/>
              <a:gd name="connsiteX7" fmla="*/ 2375266 w 2622522"/>
              <a:gd name="connsiteY7" fmla="*/ 935831 h 1191508"/>
              <a:gd name="connsiteX8" fmla="*/ 2449085 w 2622522"/>
              <a:gd name="connsiteY8" fmla="*/ 940594 h 1191508"/>
              <a:gd name="connsiteX9" fmla="*/ 2444322 w 2622522"/>
              <a:gd name="connsiteY9" fmla="*/ 973931 h 1191508"/>
              <a:gd name="connsiteX10" fmla="*/ 2453847 w 2622522"/>
              <a:gd name="connsiteY10" fmla="*/ 978694 h 1191508"/>
              <a:gd name="connsiteX11" fmla="*/ 2508616 w 2622522"/>
              <a:gd name="connsiteY11" fmla="*/ 985838 h 1191508"/>
              <a:gd name="connsiteX12" fmla="*/ 2487185 w 2622522"/>
              <a:gd name="connsiteY12" fmla="*/ 1009650 h 1191508"/>
              <a:gd name="connsiteX13" fmla="*/ 2463372 w 2622522"/>
              <a:gd name="connsiteY13" fmla="*/ 1031081 h 1191508"/>
              <a:gd name="connsiteX14" fmla="*/ 2434797 w 2622522"/>
              <a:gd name="connsiteY14" fmla="*/ 1045369 h 1191508"/>
              <a:gd name="connsiteX15" fmla="*/ 2391935 w 2622522"/>
              <a:gd name="connsiteY15" fmla="*/ 1050131 h 1191508"/>
              <a:gd name="connsiteX16" fmla="*/ 2184766 w 2622522"/>
              <a:gd name="connsiteY16" fmla="*/ 1081088 h 1191508"/>
              <a:gd name="connsiteX17" fmla="*/ 1915685 w 2622522"/>
              <a:gd name="connsiteY17" fmla="*/ 1102519 h 1191508"/>
              <a:gd name="connsiteX18" fmla="*/ 1563260 w 2622522"/>
              <a:gd name="connsiteY18" fmla="*/ 1114425 h 1191508"/>
              <a:gd name="connsiteX19" fmla="*/ 1263222 w 2622522"/>
              <a:gd name="connsiteY19" fmla="*/ 1114425 h 1191508"/>
              <a:gd name="connsiteX20" fmla="*/ 1172047 w 2622522"/>
              <a:gd name="connsiteY20" fmla="*/ 1111012 h 1191508"/>
              <a:gd name="connsiteX21" fmla="*/ 208748 w 2622522"/>
              <a:gd name="connsiteY21" fmla="*/ 1186805 h 1191508"/>
              <a:gd name="connsiteX22" fmla="*/ 5820 w 2622522"/>
              <a:gd name="connsiteY22" fmla="*/ 1169690 h 1191508"/>
              <a:gd name="connsiteX23" fmla="*/ 206304 w 2622522"/>
              <a:gd name="connsiteY23" fmla="*/ 937423 h 1191508"/>
              <a:gd name="connsiteX24" fmla="*/ 203858 w 2622522"/>
              <a:gd name="connsiteY24" fmla="*/ 585355 h 1191508"/>
              <a:gd name="connsiteX25" fmla="*/ 0 w 2622522"/>
              <a:gd name="connsiteY25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513378 w 2622522"/>
              <a:gd name="connsiteY3" fmla="*/ 762000 h 1191508"/>
              <a:gd name="connsiteX4" fmla="*/ 2108311 w 2622522"/>
              <a:gd name="connsiteY4" fmla="*/ 933450 h 1191508"/>
              <a:gd name="connsiteX5" fmla="*/ 2299066 w 2622522"/>
              <a:gd name="connsiteY5" fmla="*/ 938213 h 1191508"/>
              <a:gd name="connsiteX6" fmla="*/ 2375266 w 2622522"/>
              <a:gd name="connsiteY6" fmla="*/ 935831 h 1191508"/>
              <a:gd name="connsiteX7" fmla="*/ 2449085 w 2622522"/>
              <a:gd name="connsiteY7" fmla="*/ 940594 h 1191508"/>
              <a:gd name="connsiteX8" fmla="*/ 2444322 w 2622522"/>
              <a:gd name="connsiteY8" fmla="*/ 973931 h 1191508"/>
              <a:gd name="connsiteX9" fmla="*/ 2453847 w 2622522"/>
              <a:gd name="connsiteY9" fmla="*/ 978694 h 1191508"/>
              <a:gd name="connsiteX10" fmla="*/ 2508616 w 2622522"/>
              <a:gd name="connsiteY10" fmla="*/ 985838 h 1191508"/>
              <a:gd name="connsiteX11" fmla="*/ 2487185 w 2622522"/>
              <a:gd name="connsiteY11" fmla="*/ 1009650 h 1191508"/>
              <a:gd name="connsiteX12" fmla="*/ 2463372 w 2622522"/>
              <a:gd name="connsiteY12" fmla="*/ 1031081 h 1191508"/>
              <a:gd name="connsiteX13" fmla="*/ 2434797 w 2622522"/>
              <a:gd name="connsiteY13" fmla="*/ 1045369 h 1191508"/>
              <a:gd name="connsiteX14" fmla="*/ 2391935 w 2622522"/>
              <a:gd name="connsiteY14" fmla="*/ 1050131 h 1191508"/>
              <a:gd name="connsiteX15" fmla="*/ 2184766 w 2622522"/>
              <a:gd name="connsiteY15" fmla="*/ 1081088 h 1191508"/>
              <a:gd name="connsiteX16" fmla="*/ 1915685 w 2622522"/>
              <a:gd name="connsiteY16" fmla="*/ 1102519 h 1191508"/>
              <a:gd name="connsiteX17" fmla="*/ 1563260 w 2622522"/>
              <a:gd name="connsiteY17" fmla="*/ 1114425 h 1191508"/>
              <a:gd name="connsiteX18" fmla="*/ 1263222 w 2622522"/>
              <a:gd name="connsiteY18" fmla="*/ 1114425 h 1191508"/>
              <a:gd name="connsiteX19" fmla="*/ 1172047 w 2622522"/>
              <a:gd name="connsiteY19" fmla="*/ 1111012 h 1191508"/>
              <a:gd name="connsiteX20" fmla="*/ 208748 w 2622522"/>
              <a:gd name="connsiteY20" fmla="*/ 1186805 h 1191508"/>
              <a:gd name="connsiteX21" fmla="*/ 5820 w 2622522"/>
              <a:gd name="connsiteY21" fmla="*/ 1169690 h 1191508"/>
              <a:gd name="connsiteX22" fmla="*/ 206304 w 2622522"/>
              <a:gd name="connsiteY22" fmla="*/ 937423 h 1191508"/>
              <a:gd name="connsiteX23" fmla="*/ 203858 w 2622522"/>
              <a:gd name="connsiteY23" fmla="*/ 585355 h 1191508"/>
              <a:gd name="connsiteX24" fmla="*/ 0 w 2622522"/>
              <a:gd name="connsiteY24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513378 w 2622522"/>
              <a:gd name="connsiteY3" fmla="*/ 762000 h 1191508"/>
              <a:gd name="connsiteX4" fmla="*/ 2108311 w 2622522"/>
              <a:gd name="connsiteY4" fmla="*/ 933450 h 1191508"/>
              <a:gd name="connsiteX5" fmla="*/ 2299066 w 2622522"/>
              <a:gd name="connsiteY5" fmla="*/ 938213 h 1191508"/>
              <a:gd name="connsiteX6" fmla="*/ 2375266 w 2622522"/>
              <a:gd name="connsiteY6" fmla="*/ 935831 h 1191508"/>
              <a:gd name="connsiteX7" fmla="*/ 2449085 w 2622522"/>
              <a:gd name="connsiteY7" fmla="*/ 940594 h 1191508"/>
              <a:gd name="connsiteX8" fmla="*/ 2444322 w 2622522"/>
              <a:gd name="connsiteY8" fmla="*/ 973931 h 1191508"/>
              <a:gd name="connsiteX9" fmla="*/ 2453847 w 2622522"/>
              <a:gd name="connsiteY9" fmla="*/ 978694 h 1191508"/>
              <a:gd name="connsiteX10" fmla="*/ 2508616 w 2622522"/>
              <a:gd name="connsiteY10" fmla="*/ 985838 h 1191508"/>
              <a:gd name="connsiteX11" fmla="*/ 2487185 w 2622522"/>
              <a:gd name="connsiteY11" fmla="*/ 1009650 h 1191508"/>
              <a:gd name="connsiteX12" fmla="*/ 2463372 w 2622522"/>
              <a:gd name="connsiteY12" fmla="*/ 1031081 h 1191508"/>
              <a:gd name="connsiteX13" fmla="*/ 2434797 w 2622522"/>
              <a:gd name="connsiteY13" fmla="*/ 1045369 h 1191508"/>
              <a:gd name="connsiteX14" fmla="*/ 2391935 w 2622522"/>
              <a:gd name="connsiteY14" fmla="*/ 1050131 h 1191508"/>
              <a:gd name="connsiteX15" fmla="*/ 2184766 w 2622522"/>
              <a:gd name="connsiteY15" fmla="*/ 1081088 h 1191508"/>
              <a:gd name="connsiteX16" fmla="*/ 1915685 w 2622522"/>
              <a:gd name="connsiteY16" fmla="*/ 1102519 h 1191508"/>
              <a:gd name="connsiteX17" fmla="*/ 1563260 w 2622522"/>
              <a:gd name="connsiteY17" fmla="*/ 1114425 h 1191508"/>
              <a:gd name="connsiteX18" fmla="*/ 1263222 w 2622522"/>
              <a:gd name="connsiteY18" fmla="*/ 1114425 h 1191508"/>
              <a:gd name="connsiteX19" fmla="*/ 1172047 w 2622522"/>
              <a:gd name="connsiteY19" fmla="*/ 1111012 h 1191508"/>
              <a:gd name="connsiteX20" fmla="*/ 208748 w 2622522"/>
              <a:gd name="connsiteY20" fmla="*/ 1186805 h 1191508"/>
              <a:gd name="connsiteX21" fmla="*/ 5820 w 2622522"/>
              <a:gd name="connsiteY21" fmla="*/ 1169690 h 1191508"/>
              <a:gd name="connsiteX22" fmla="*/ 206304 w 2622522"/>
              <a:gd name="connsiteY22" fmla="*/ 937423 h 1191508"/>
              <a:gd name="connsiteX23" fmla="*/ 203858 w 2622522"/>
              <a:gd name="connsiteY23" fmla="*/ 585355 h 1191508"/>
              <a:gd name="connsiteX24" fmla="*/ 0 w 2622522"/>
              <a:gd name="connsiteY24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66683 w 2622522"/>
              <a:gd name="connsiteY3" fmla="*/ 752220 h 1191508"/>
              <a:gd name="connsiteX4" fmla="*/ 2108311 w 2622522"/>
              <a:gd name="connsiteY4" fmla="*/ 933450 h 1191508"/>
              <a:gd name="connsiteX5" fmla="*/ 2299066 w 2622522"/>
              <a:gd name="connsiteY5" fmla="*/ 938213 h 1191508"/>
              <a:gd name="connsiteX6" fmla="*/ 2375266 w 2622522"/>
              <a:gd name="connsiteY6" fmla="*/ 935831 h 1191508"/>
              <a:gd name="connsiteX7" fmla="*/ 2449085 w 2622522"/>
              <a:gd name="connsiteY7" fmla="*/ 940594 h 1191508"/>
              <a:gd name="connsiteX8" fmla="*/ 2444322 w 2622522"/>
              <a:gd name="connsiteY8" fmla="*/ 973931 h 1191508"/>
              <a:gd name="connsiteX9" fmla="*/ 2453847 w 2622522"/>
              <a:gd name="connsiteY9" fmla="*/ 978694 h 1191508"/>
              <a:gd name="connsiteX10" fmla="*/ 2508616 w 2622522"/>
              <a:gd name="connsiteY10" fmla="*/ 985838 h 1191508"/>
              <a:gd name="connsiteX11" fmla="*/ 2487185 w 2622522"/>
              <a:gd name="connsiteY11" fmla="*/ 1009650 h 1191508"/>
              <a:gd name="connsiteX12" fmla="*/ 2463372 w 2622522"/>
              <a:gd name="connsiteY12" fmla="*/ 1031081 h 1191508"/>
              <a:gd name="connsiteX13" fmla="*/ 2434797 w 2622522"/>
              <a:gd name="connsiteY13" fmla="*/ 1045369 h 1191508"/>
              <a:gd name="connsiteX14" fmla="*/ 2391935 w 2622522"/>
              <a:gd name="connsiteY14" fmla="*/ 1050131 h 1191508"/>
              <a:gd name="connsiteX15" fmla="*/ 2184766 w 2622522"/>
              <a:gd name="connsiteY15" fmla="*/ 1081088 h 1191508"/>
              <a:gd name="connsiteX16" fmla="*/ 1915685 w 2622522"/>
              <a:gd name="connsiteY16" fmla="*/ 1102519 h 1191508"/>
              <a:gd name="connsiteX17" fmla="*/ 1563260 w 2622522"/>
              <a:gd name="connsiteY17" fmla="*/ 1114425 h 1191508"/>
              <a:gd name="connsiteX18" fmla="*/ 1263222 w 2622522"/>
              <a:gd name="connsiteY18" fmla="*/ 1114425 h 1191508"/>
              <a:gd name="connsiteX19" fmla="*/ 1172047 w 2622522"/>
              <a:gd name="connsiteY19" fmla="*/ 1111012 h 1191508"/>
              <a:gd name="connsiteX20" fmla="*/ 208748 w 2622522"/>
              <a:gd name="connsiteY20" fmla="*/ 1186805 h 1191508"/>
              <a:gd name="connsiteX21" fmla="*/ 5820 w 2622522"/>
              <a:gd name="connsiteY21" fmla="*/ 1169690 h 1191508"/>
              <a:gd name="connsiteX22" fmla="*/ 206304 w 2622522"/>
              <a:gd name="connsiteY22" fmla="*/ 937423 h 1191508"/>
              <a:gd name="connsiteX23" fmla="*/ 203858 w 2622522"/>
              <a:gd name="connsiteY23" fmla="*/ 585355 h 1191508"/>
              <a:gd name="connsiteX24" fmla="*/ 0 w 2622522"/>
              <a:gd name="connsiteY24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108311 w 2622522"/>
              <a:gd name="connsiteY4" fmla="*/ 933450 h 1191508"/>
              <a:gd name="connsiteX5" fmla="*/ 2299066 w 2622522"/>
              <a:gd name="connsiteY5" fmla="*/ 938213 h 1191508"/>
              <a:gd name="connsiteX6" fmla="*/ 2375266 w 2622522"/>
              <a:gd name="connsiteY6" fmla="*/ 935831 h 1191508"/>
              <a:gd name="connsiteX7" fmla="*/ 2449085 w 2622522"/>
              <a:gd name="connsiteY7" fmla="*/ 940594 h 1191508"/>
              <a:gd name="connsiteX8" fmla="*/ 2444322 w 2622522"/>
              <a:gd name="connsiteY8" fmla="*/ 973931 h 1191508"/>
              <a:gd name="connsiteX9" fmla="*/ 2453847 w 2622522"/>
              <a:gd name="connsiteY9" fmla="*/ 978694 h 1191508"/>
              <a:gd name="connsiteX10" fmla="*/ 2508616 w 2622522"/>
              <a:gd name="connsiteY10" fmla="*/ 985838 h 1191508"/>
              <a:gd name="connsiteX11" fmla="*/ 2487185 w 2622522"/>
              <a:gd name="connsiteY11" fmla="*/ 1009650 h 1191508"/>
              <a:gd name="connsiteX12" fmla="*/ 2463372 w 2622522"/>
              <a:gd name="connsiteY12" fmla="*/ 1031081 h 1191508"/>
              <a:gd name="connsiteX13" fmla="*/ 2434797 w 2622522"/>
              <a:gd name="connsiteY13" fmla="*/ 1045369 h 1191508"/>
              <a:gd name="connsiteX14" fmla="*/ 2391935 w 2622522"/>
              <a:gd name="connsiteY14" fmla="*/ 1050131 h 1191508"/>
              <a:gd name="connsiteX15" fmla="*/ 2184766 w 2622522"/>
              <a:gd name="connsiteY15" fmla="*/ 1081088 h 1191508"/>
              <a:gd name="connsiteX16" fmla="*/ 1915685 w 2622522"/>
              <a:gd name="connsiteY16" fmla="*/ 1102519 h 1191508"/>
              <a:gd name="connsiteX17" fmla="*/ 1563260 w 2622522"/>
              <a:gd name="connsiteY17" fmla="*/ 1114425 h 1191508"/>
              <a:gd name="connsiteX18" fmla="*/ 1263222 w 2622522"/>
              <a:gd name="connsiteY18" fmla="*/ 1114425 h 1191508"/>
              <a:gd name="connsiteX19" fmla="*/ 1172047 w 2622522"/>
              <a:gd name="connsiteY19" fmla="*/ 1111012 h 1191508"/>
              <a:gd name="connsiteX20" fmla="*/ 208748 w 2622522"/>
              <a:gd name="connsiteY20" fmla="*/ 1186805 h 1191508"/>
              <a:gd name="connsiteX21" fmla="*/ 5820 w 2622522"/>
              <a:gd name="connsiteY21" fmla="*/ 1169690 h 1191508"/>
              <a:gd name="connsiteX22" fmla="*/ 206304 w 2622522"/>
              <a:gd name="connsiteY22" fmla="*/ 937423 h 1191508"/>
              <a:gd name="connsiteX23" fmla="*/ 203858 w 2622522"/>
              <a:gd name="connsiteY23" fmla="*/ 585355 h 1191508"/>
              <a:gd name="connsiteX24" fmla="*/ 0 w 2622522"/>
              <a:gd name="connsiteY24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108311 w 2622522"/>
              <a:gd name="connsiteY4" fmla="*/ 933450 h 1191508"/>
              <a:gd name="connsiteX5" fmla="*/ 2299066 w 2622522"/>
              <a:gd name="connsiteY5" fmla="*/ 938213 h 1191508"/>
              <a:gd name="connsiteX6" fmla="*/ 2375266 w 2622522"/>
              <a:gd name="connsiteY6" fmla="*/ 935831 h 1191508"/>
              <a:gd name="connsiteX7" fmla="*/ 2449085 w 2622522"/>
              <a:gd name="connsiteY7" fmla="*/ 940594 h 1191508"/>
              <a:gd name="connsiteX8" fmla="*/ 2444322 w 2622522"/>
              <a:gd name="connsiteY8" fmla="*/ 973931 h 1191508"/>
              <a:gd name="connsiteX9" fmla="*/ 2453847 w 2622522"/>
              <a:gd name="connsiteY9" fmla="*/ 978694 h 1191508"/>
              <a:gd name="connsiteX10" fmla="*/ 2508616 w 2622522"/>
              <a:gd name="connsiteY10" fmla="*/ 985838 h 1191508"/>
              <a:gd name="connsiteX11" fmla="*/ 2487185 w 2622522"/>
              <a:gd name="connsiteY11" fmla="*/ 1009650 h 1191508"/>
              <a:gd name="connsiteX12" fmla="*/ 2463372 w 2622522"/>
              <a:gd name="connsiteY12" fmla="*/ 1031081 h 1191508"/>
              <a:gd name="connsiteX13" fmla="*/ 2434797 w 2622522"/>
              <a:gd name="connsiteY13" fmla="*/ 1045369 h 1191508"/>
              <a:gd name="connsiteX14" fmla="*/ 2391935 w 2622522"/>
              <a:gd name="connsiteY14" fmla="*/ 1050131 h 1191508"/>
              <a:gd name="connsiteX15" fmla="*/ 2184766 w 2622522"/>
              <a:gd name="connsiteY15" fmla="*/ 1081088 h 1191508"/>
              <a:gd name="connsiteX16" fmla="*/ 1915685 w 2622522"/>
              <a:gd name="connsiteY16" fmla="*/ 1102519 h 1191508"/>
              <a:gd name="connsiteX17" fmla="*/ 1563260 w 2622522"/>
              <a:gd name="connsiteY17" fmla="*/ 1114425 h 1191508"/>
              <a:gd name="connsiteX18" fmla="*/ 1263222 w 2622522"/>
              <a:gd name="connsiteY18" fmla="*/ 1114425 h 1191508"/>
              <a:gd name="connsiteX19" fmla="*/ 1172047 w 2622522"/>
              <a:gd name="connsiteY19" fmla="*/ 1111012 h 1191508"/>
              <a:gd name="connsiteX20" fmla="*/ 208748 w 2622522"/>
              <a:gd name="connsiteY20" fmla="*/ 1186805 h 1191508"/>
              <a:gd name="connsiteX21" fmla="*/ 5820 w 2622522"/>
              <a:gd name="connsiteY21" fmla="*/ 1169690 h 1191508"/>
              <a:gd name="connsiteX22" fmla="*/ 206304 w 2622522"/>
              <a:gd name="connsiteY22" fmla="*/ 937423 h 1191508"/>
              <a:gd name="connsiteX23" fmla="*/ 203858 w 2622522"/>
              <a:gd name="connsiteY23" fmla="*/ 585355 h 1191508"/>
              <a:gd name="connsiteX24" fmla="*/ 0 w 2622522"/>
              <a:gd name="connsiteY24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108311 w 2622522"/>
              <a:gd name="connsiteY4" fmla="*/ 933450 h 1191508"/>
              <a:gd name="connsiteX5" fmla="*/ 2299066 w 2622522"/>
              <a:gd name="connsiteY5" fmla="*/ 938213 h 1191508"/>
              <a:gd name="connsiteX6" fmla="*/ 2375266 w 2622522"/>
              <a:gd name="connsiteY6" fmla="*/ 935831 h 1191508"/>
              <a:gd name="connsiteX7" fmla="*/ 2449085 w 2622522"/>
              <a:gd name="connsiteY7" fmla="*/ 940594 h 1191508"/>
              <a:gd name="connsiteX8" fmla="*/ 2444322 w 2622522"/>
              <a:gd name="connsiteY8" fmla="*/ 973931 h 1191508"/>
              <a:gd name="connsiteX9" fmla="*/ 2453847 w 2622522"/>
              <a:gd name="connsiteY9" fmla="*/ 978694 h 1191508"/>
              <a:gd name="connsiteX10" fmla="*/ 2508616 w 2622522"/>
              <a:gd name="connsiteY10" fmla="*/ 985838 h 1191508"/>
              <a:gd name="connsiteX11" fmla="*/ 2487185 w 2622522"/>
              <a:gd name="connsiteY11" fmla="*/ 1009650 h 1191508"/>
              <a:gd name="connsiteX12" fmla="*/ 2463372 w 2622522"/>
              <a:gd name="connsiteY12" fmla="*/ 1031081 h 1191508"/>
              <a:gd name="connsiteX13" fmla="*/ 2434797 w 2622522"/>
              <a:gd name="connsiteY13" fmla="*/ 1045369 h 1191508"/>
              <a:gd name="connsiteX14" fmla="*/ 2391935 w 2622522"/>
              <a:gd name="connsiteY14" fmla="*/ 1050131 h 1191508"/>
              <a:gd name="connsiteX15" fmla="*/ 2184766 w 2622522"/>
              <a:gd name="connsiteY15" fmla="*/ 1081088 h 1191508"/>
              <a:gd name="connsiteX16" fmla="*/ 1915685 w 2622522"/>
              <a:gd name="connsiteY16" fmla="*/ 1102519 h 1191508"/>
              <a:gd name="connsiteX17" fmla="*/ 1563260 w 2622522"/>
              <a:gd name="connsiteY17" fmla="*/ 1114425 h 1191508"/>
              <a:gd name="connsiteX18" fmla="*/ 1263222 w 2622522"/>
              <a:gd name="connsiteY18" fmla="*/ 1114425 h 1191508"/>
              <a:gd name="connsiteX19" fmla="*/ 1172047 w 2622522"/>
              <a:gd name="connsiteY19" fmla="*/ 1111012 h 1191508"/>
              <a:gd name="connsiteX20" fmla="*/ 208748 w 2622522"/>
              <a:gd name="connsiteY20" fmla="*/ 1186805 h 1191508"/>
              <a:gd name="connsiteX21" fmla="*/ 5820 w 2622522"/>
              <a:gd name="connsiteY21" fmla="*/ 1169690 h 1191508"/>
              <a:gd name="connsiteX22" fmla="*/ 206304 w 2622522"/>
              <a:gd name="connsiteY22" fmla="*/ 937423 h 1191508"/>
              <a:gd name="connsiteX23" fmla="*/ 203858 w 2622522"/>
              <a:gd name="connsiteY23" fmla="*/ 585355 h 1191508"/>
              <a:gd name="connsiteX24" fmla="*/ 0 w 2622522"/>
              <a:gd name="connsiteY24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108311 w 2622522"/>
              <a:gd name="connsiteY4" fmla="*/ 933450 h 1191508"/>
              <a:gd name="connsiteX5" fmla="*/ 2299066 w 2622522"/>
              <a:gd name="connsiteY5" fmla="*/ 938213 h 1191508"/>
              <a:gd name="connsiteX6" fmla="*/ 2375266 w 2622522"/>
              <a:gd name="connsiteY6" fmla="*/ 935831 h 1191508"/>
              <a:gd name="connsiteX7" fmla="*/ 2493094 w 2622522"/>
              <a:gd name="connsiteY7" fmla="*/ 906365 h 1191508"/>
              <a:gd name="connsiteX8" fmla="*/ 2444322 w 2622522"/>
              <a:gd name="connsiteY8" fmla="*/ 973931 h 1191508"/>
              <a:gd name="connsiteX9" fmla="*/ 2453847 w 2622522"/>
              <a:gd name="connsiteY9" fmla="*/ 978694 h 1191508"/>
              <a:gd name="connsiteX10" fmla="*/ 2508616 w 2622522"/>
              <a:gd name="connsiteY10" fmla="*/ 985838 h 1191508"/>
              <a:gd name="connsiteX11" fmla="*/ 2487185 w 2622522"/>
              <a:gd name="connsiteY11" fmla="*/ 1009650 h 1191508"/>
              <a:gd name="connsiteX12" fmla="*/ 2463372 w 2622522"/>
              <a:gd name="connsiteY12" fmla="*/ 1031081 h 1191508"/>
              <a:gd name="connsiteX13" fmla="*/ 2434797 w 2622522"/>
              <a:gd name="connsiteY13" fmla="*/ 1045369 h 1191508"/>
              <a:gd name="connsiteX14" fmla="*/ 2391935 w 2622522"/>
              <a:gd name="connsiteY14" fmla="*/ 1050131 h 1191508"/>
              <a:gd name="connsiteX15" fmla="*/ 2184766 w 2622522"/>
              <a:gd name="connsiteY15" fmla="*/ 1081088 h 1191508"/>
              <a:gd name="connsiteX16" fmla="*/ 1915685 w 2622522"/>
              <a:gd name="connsiteY16" fmla="*/ 1102519 h 1191508"/>
              <a:gd name="connsiteX17" fmla="*/ 1563260 w 2622522"/>
              <a:gd name="connsiteY17" fmla="*/ 1114425 h 1191508"/>
              <a:gd name="connsiteX18" fmla="*/ 1263222 w 2622522"/>
              <a:gd name="connsiteY18" fmla="*/ 1114425 h 1191508"/>
              <a:gd name="connsiteX19" fmla="*/ 1172047 w 2622522"/>
              <a:gd name="connsiteY19" fmla="*/ 1111012 h 1191508"/>
              <a:gd name="connsiteX20" fmla="*/ 208748 w 2622522"/>
              <a:gd name="connsiteY20" fmla="*/ 1186805 h 1191508"/>
              <a:gd name="connsiteX21" fmla="*/ 5820 w 2622522"/>
              <a:gd name="connsiteY21" fmla="*/ 1169690 h 1191508"/>
              <a:gd name="connsiteX22" fmla="*/ 206304 w 2622522"/>
              <a:gd name="connsiteY22" fmla="*/ 937423 h 1191508"/>
              <a:gd name="connsiteX23" fmla="*/ 203858 w 2622522"/>
              <a:gd name="connsiteY23" fmla="*/ 585355 h 1191508"/>
              <a:gd name="connsiteX24" fmla="*/ 0 w 2622522"/>
              <a:gd name="connsiteY24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108311 w 2622522"/>
              <a:gd name="connsiteY4" fmla="*/ 933450 h 1191508"/>
              <a:gd name="connsiteX5" fmla="*/ 2299066 w 2622522"/>
              <a:gd name="connsiteY5" fmla="*/ 938213 h 1191508"/>
              <a:gd name="connsiteX6" fmla="*/ 2363042 w 2622522"/>
              <a:gd name="connsiteY6" fmla="*/ 926051 h 1191508"/>
              <a:gd name="connsiteX7" fmla="*/ 2493094 w 2622522"/>
              <a:gd name="connsiteY7" fmla="*/ 906365 h 1191508"/>
              <a:gd name="connsiteX8" fmla="*/ 2444322 w 2622522"/>
              <a:gd name="connsiteY8" fmla="*/ 973931 h 1191508"/>
              <a:gd name="connsiteX9" fmla="*/ 2453847 w 2622522"/>
              <a:gd name="connsiteY9" fmla="*/ 978694 h 1191508"/>
              <a:gd name="connsiteX10" fmla="*/ 2508616 w 2622522"/>
              <a:gd name="connsiteY10" fmla="*/ 985838 h 1191508"/>
              <a:gd name="connsiteX11" fmla="*/ 2487185 w 2622522"/>
              <a:gd name="connsiteY11" fmla="*/ 1009650 h 1191508"/>
              <a:gd name="connsiteX12" fmla="*/ 2463372 w 2622522"/>
              <a:gd name="connsiteY12" fmla="*/ 1031081 h 1191508"/>
              <a:gd name="connsiteX13" fmla="*/ 2434797 w 2622522"/>
              <a:gd name="connsiteY13" fmla="*/ 1045369 h 1191508"/>
              <a:gd name="connsiteX14" fmla="*/ 2391935 w 2622522"/>
              <a:gd name="connsiteY14" fmla="*/ 1050131 h 1191508"/>
              <a:gd name="connsiteX15" fmla="*/ 2184766 w 2622522"/>
              <a:gd name="connsiteY15" fmla="*/ 1081088 h 1191508"/>
              <a:gd name="connsiteX16" fmla="*/ 1915685 w 2622522"/>
              <a:gd name="connsiteY16" fmla="*/ 1102519 h 1191508"/>
              <a:gd name="connsiteX17" fmla="*/ 1563260 w 2622522"/>
              <a:gd name="connsiteY17" fmla="*/ 1114425 h 1191508"/>
              <a:gd name="connsiteX18" fmla="*/ 1263222 w 2622522"/>
              <a:gd name="connsiteY18" fmla="*/ 1114425 h 1191508"/>
              <a:gd name="connsiteX19" fmla="*/ 1172047 w 2622522"/>
              <a:gd name="connsiteY19" fmla="*/ 1111012 h 1191508"/>
              <a:gd name="connsiteX20" fmla="*/ 208748 w 2622522"/>
              <a:gd name="connsiteY20" fmla="*/ 1186805 h 1191508"/>
              <a:gd name="connsiteX21" fmla="*/ 5820 w 2622522"/>
              <a:gd name="connsiteY21" fmla="*/ 1169690 h 1191508"/>
              <a:gd name="connsiteX22" fmla="*/ 206304 w 2622522"/>
              <a:gd name="connsiteY22" fmla="*/ 937423 h 1191508"/>
              <a:gd name="connsiteX23" fmla="*/ 203858 w 2622522"/>
              <a:gd name="connsiteY23" fmla="*/ 585355 h 1191508"/>
              <a:gd name="connsiteX24" fmla="*/ 0 w 2622522"/>
              <a:gd name="connsiteY24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108311 w 2622522"/>
              <a:gd name="connsiteY4" fmla="*/ 933450 h 1191508"/>
              <a:gd name="connsiteX5" fmla="*/ 2296621 w 2622522"/>
              <a:gd name="connsiteY5" fmla="*/ 928433 h 1191508"/>
              <a:gd name="connsiteX6" fmla="*/ 2363042 w 2622522"/>
              <a:gd name="connsiteY6" fmla="*/ 926051 h 1191508"/>
              <a:gd name="connsiteX7" fmla="*/ 2493094 w 2622522"/>
              <a:gd name="connsiteY7" fmla="*/ 906365 h 1191508"/>
              <a:gd name="connsiteX8" fmla="*/ 2444322 w 2622522"/>
              <a:gd name="connsiteY8" fmla="*/ 973931 h 1191508"/>
              <a:gd name="connsiteX9" fmla="*/ 2453847 w 2622522"/>
              <a:gd name="connsiteY9" fmla="*/ 978694 h 1191508"/>
              <a:gd name="connsiteX10" fmla="*/ 2508616 w 2622522"/>
              <a:gd name="connsiteY10" fmla="*/ 985838 h 1191508"/>
              <a:gd name="connsiteX11" fmla="*/ 2487185 w 2622522"/>
              <a:gd name="connsiteY11" fmla="*/ 1009650 h 1191508"/>
              <a:gd name="connsiteX12" fmla="*/ 2463372 w 2622522"/>
              <a:gd name="connsiteY12" fmla="*/ 1031081 h 1191508"/>
              <a:gd name="connsiteX13" fmla="*/ 2434797 w 2622522"/>
              <a:gd name="connsiteY13" fmla="*/ 1045369 h 1191508"/>
              <a:gd name="connsiteX14" fmla="*/ 2391935 w 2622522"/>
              <a:gd name="connsiteY14" fmla="*/ 1050131 h 1191508"/>
              <a:gd name="connsiteX15" fmla="*/ 2184766 w 2622522"/>
              <a:gd name="connsiteY15" fmla="*/ 1081088 h 1191508"/>
              <a:gd name="connsiteX16" fmla="*/ 1915685 w 2622522"/>
              <a:gd name="connsiteY16" fmla="*/ 1102519 h 1191508"/>
              <a:gd name="connsiteX17" fmla="*/ 1563260 w 2622522"/>
              <a:gd name="connsiteY17" fmla="*/ 1114425 h 1191508"/>
              <a:gd name="connsiteX18" fmla="*/ 1263222 w 2622522"/>
              <a:gd name="connsiteY18" fmla="*/ 1114425 h 1191508"/>
              <a:gd name="connsiteX19" fmla="*/ 1172047 w 2622522"/>
              <a:gd name="connsiteY19" fmla="*/ 1111012 h 1191508"/>
              <a:gd name="connsiteX20" fmla="*/ 208748 w 2622522"/>
              <a:gd name="connsiteY20" fmla="*/ 1186805 h 1191508"/>
              <a:gd name="connsiteX21" fmla="*/ 5820 w 2622522"/>
              <a:gd name="connsiteY21" fmla="*/ 1169690 h 1191508"/>
              <a:gd name="connsiteX22" fmla="*/ 206304 w 2622522"/>
              <a:gd name="connsiteY22" fmla="*/ 937423 h 1191508"/>
              <a:gd name="connsiteX23" fmla="*/ 203858 w 2622522"/>
              <a:gd name="connsiteY23" fmla="*/ 585355 h 1191508"/>
              <a:gd name="connsiteX24" fmla="*/ 0 w 2622522"/>
              <a:gd name="connsiteY24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108311 w 2622522"/>
              <a:gd name="connsiteY4" fmla="*/ 933450 h 1191508"/>
              <a:gd name="connsiteX5" fmla="*/ 2291731 w 2622522"/>
              <a:gd name="connsiteY5" fmla="*/ 935768 h 1191508"/>
              <a:gd name="connsiteX6" fmla="*/ 2363042 w 2622522"/>
              <a:gd name="connsiteY6" fmla="*/ 926051 h 1191508"/>
              <a:gd name="connsiteX7" fmla="*/ 2493094 w 2622522"/>
              <a:gd name="connsiteY7" fmla="*/ 906365 h 1191508"/>
              <a:gd name="connsiteX8" fmla="*/ 2444322 w 2622522"/>
              <a:gd name="connsiteY8" fmla="*/ 973931 h 1191508"/>
              <a:gd name="connsiteX9" fmla="*/ 2453847 w 2622522"/>
              <a:gd name="connsiteY9" fmla="*/ 978694 h 1191508"/>
              <a:gd name="connsiteX10" fmla="*/ 2508616 w 2622522"/>
              <a:gd name="connsiteY10" fmla="*/ 985838 h 1191508"/>
              <a:gd name="connsiteX11" fmla="*/ 2487185 w 2622522"/>
              <a:gd name="connsiteY11" fmla="*/ 1009650 h 1191508"/>
              <a:gd name="connsiteX12" fmla="*/ 2463372 w 2622522"/>
              <a:gd name="connsiteY12" fmla="*/ 1031081 h 1191508"/>
              <a:gd name="connsiteX13" fmla="*/ 2434797 w 2622522"/>
              <a:gd name="connsiteY13" fmla="*/ 1045369 h 1191508"/>
              <a:gd name="connsiteX14" fmla="*/ 2391935 w 2622522"/>
              <a:gd name="connsiteY14" fmla="*/ 1050131 h 1191508"/>
              <a:gd name="connsiteX15" fmla="*/ 2184766 w 2622522"/>
              <a:gd name="connsiteY15" fmla="*/ 1081088 h 1191508"/>
              <a:gd name="connsiteX16" fmla="*/ 1915685 w 2622522"/>
              <a:gd name="connsiteY16" fmla="*/ 1102519 h 1191508"/>
              <a:gd name="connsiteX17" fmla="*/ 1563260 w 2622522"/>
              <a:gd name="connsiteY17" fmla="*/ 1114425 h 1191508"/>
              <a:gd name="connsiteX18" fmla="*/ 1263222 w 2622522"/>
              <a:gd name="connsiteY18" fmla="*/ 1114425 h 1191508"/>
              <a:gd name="connsiteX19" fmla="*/ 1172047 w 2622522"/>
              <a:gd name="connsiteY19" fmla="*/ 1111012 h 1191508"/>
              <a:gd name="connsiteX20" fmla="*/ 208748 w 2622522"/>
              <a:gd name="connsiteY20" fmla="*/ 1186805 h 1191508"/>
              <a:gd name="connsiteX21" fmla="*/ 5820 w 2622522"/>
              <a:gd name="connsiteY21" fmla="*/ 1169690 h 1191508"/>
              <a:gd name="connsiteX22" fmla="*/ 206304 w 2622522"/>
              <a:gd name="connsiteY22" fmla="*/ 937423 h 1191508"/>
              <a:gd name="connsiteX23" fmla="*/ 203858 w 2622522"/>
              <a:gd name="connsiteY23" fmla="*/ 585355 h 1191508"/>
              <a:gd name="connsiteX24" fmla="*/ 0 w 2622522"/>
              <a:gd name="connsiteY24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108311 w 2622522"/>
              <a:gd name="connsiteY4" fmla="*/ 933450 h 1191508"/>
              <a:gd name="connsiteX5" fmla="*/ 2363042 w 2622522"/>
              <a:gd name="connsiteY5" fmla="*/ 926051 h 1191508"/>
              <a:gd name="connsiteX6" fmla="*/ 2493094 w 2622522"/>
              <a:gd name="connsiteY6" fmla="*/ 906365 h 1191508"/>
              <a:gd name="connsiteX7" fmla="*/ 2444322 w 2622522"/>
              <a:gd name="connsiteY7" fmla="*/ 973931 h 1191508"/>
              <a:gd name="connsiteX8" fmla="*/ 2453847 w 2622522"/>
              <a:gd name="connsiteY8" fmla="*/ 978694 h 1191508"/>
              <a:gd name="connsiteX9" fmla="*/ 2508616 w 2622522"/>
              <a:gd name="connsiteY9" fmla="*/ 985838 h 1191508"/>
              <a:gd name="connsiteX10" fmla="*/ 2487185 w 2622522"/>
              <a:gd name="connsiteY10" fmla="*/ 1009650 h 1191508"/>
              <a:gd name="connsiteX11" fmla="*/ 2463372 w 2622522"/>
              <a:gd name="connsiteY11" fmla="*/ 1031081 h 1191508"/>
              <a:gd name="connsiteX12" fmla="*/ 2434797 w 2622522"/>
              <a:gd name="connsiteY12" fmla="*/ 1045369 h 1191508"/>
              <a:gd name="connsiteX13" fmla="*/ 2391935 w 2622522"/>
              <a:gd name="connsiteY13" fmla="*/ 1050131 h 1191508"/>
              <a:gd name="connsiteX14" fmla="*/ 2184766 w 2622522"/>
              <a:gd name="connsiteY14" fmla="*/ 1081088 h 1191508"/>
              <a:gd name="connsiteX15" fmla="*/ 1915685 w 2622522"/>
              <a:gd name="connsiteY15" fmla="*/ 1102519 h 1191508"/>
              <a:gd name="connsiteX16" fmla="*/ 1563260 w 2622522"/>
              <a:gd name="connsiteY16" fmla="*/ 1114425 h 1191508"/>
              <a:gd name="connsiteX17" fmla="*/ 1263222 w 2622522"/>
              <a:gd name="connsiteY17" fmla="*/ 1114425 h 1191508"/>
              <a:gd name="connsiteX18" fmla="*/ 1172047 w 2622522"/>
              <a:gd name="connsiteY18" fmla="*/ 1111012 h 1191508"/>
              <a:gd name="connsiteX19" fmla="*/ 208748 w 2622522"/>
              <a:gd name="connsiteY19" fmla="*/ 1186805 h 1191508"/>
              <a:gd name="connsiteX20" fmla="*/ 5820 w 2622522"/>
              <a:gd name="connsiteY20" fmla="*/ 1169690 h 1191508"/>
              <a:gd name="connsiteX21" fmla="*/ 206304 w 2622522"/>
              <a:gd name="connsiteY21" fmla="*/ 937423 h 1191508"/>
              <a:gd name="connsiteX22" fmla="*/ 203858 w 2622522"/>
              <a:gd name="connsiteY22" fmla="*/ 585355 h 1191508"/>
              <a:gd name="connsiteX23" fmla="*/ 0 w 2622522"/>
              <a:gd name="connsiteY23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108311 w 2622522"/>
              <a:gd name="connsiteY4" fmla="*/ 933450 h 1191508"/>
              <a:gd name="connsiteX5" fmla="*/ 2363042 w 2622522"/>
              <a:gd name="connsiteY5" fmla="*/ 926051 h 1191508"/>
              <a:gd name="connsiteX6" fmla="*/ 2493094 w 2622522"/>
              <a:gd name="connsiteY6" fmla="*/ 906365 h 1191508"/>
              <a:gd name="connsiteX7" fmla="*/ 2444322 w 2622522"/>
              <a:gd name="connsiteY7" fmla="*/ 973931 h 1191508"/>
              <a:gd name="connsiteX8" fmla="*/ 2453847 w 2622522"/>
              <a:gd name="connsiteY8" fmla="*/ 978694 h 1191508"/>
              <a:gd name="connsiteX9" fmla="*/ 2508616 w 2622522"/>
              <a:gd name="connsiteY9" fmla="*/ 985838 h 1191508"/>
              <a:gd name="connsiteX10" fmla="*/ 2487185 w 2622522"/>
              <a:gd name="connsiteY10" fmla="*/ 1009650 h 1191508"/>
              <a:gd name="connsiteX11" fmla="*/ 2463372 w 2622522"/>
              <a:gd name="connsiteY11" fmla="*/ 1031081 h 1191508"/>
              <a:gd name="connsiteX12" fmla="*/ 2434797 w 2622522"/>
              <a:gd name="connsiteY12" fmla="*/ 1045369 h 1191508"/>
              <a:gd name="connsiteX13" fmla="*/ 2391935 w 2622522"/>
              <a:gd name="connsiteY13" fmla="*/ 1050131 h 1191508"/>
              <a:gd name="connsiteX14" fmla="*/ 2184766 w 2622522"/>
              <a:gd name="connsiteY14" fmla="*/ 1081088 h 1191508"/>
              <a:gd name="connsiteX15" fmla="*/ 1915685 w 2622522"/>
              <a:gd name="connsiteY15" fmla="*/ 1102519 h 1191508"/>
              <a:gd name="connsiteX16" fmla="*/ 1563260 w 2622522"/>
              <a:gd name="connsiteY16" fmla="*/ 1114425 h 1191508"/>
              <a:gd name="connsiteX17" fmla="*/ 1263222 w 2622522"/>
              <a:gd name="connsiteY17" fmla="*/ 1114425 h 1191508"/>
              <a:gd name="connsiteX18" fmla="*/ 1172047 w 2622522"/>
              <a:gd name="connsiteY18" fmla="*/ 1111012 h 1191508"/>
              <a:gd name="connsiteX19" fmla="*/ 208748 w 2622522"/>
              <a:gd name="connsiteY19" fmla="*/ 1186805 h 1191508"/>
              <a:gd name="connsiteX20" fmla="*/ 5820 w 2622522"/>
              <a:gd name="connsiteY20" fmla="*/ 1169690 h 1191508"/>
              <a:gd name="connsiteX21" fmla="*/ 206304 w 2622522"/>
              <a:gd name="connsiteY21" fmla="*/ 937423 h 1191508"/>
              <a:gd name="connsiteX22" fmla="*/ 203858 w 2622522"/>
              <a:gd name="connsiteY22" fmla="*/ 585355 h 1191508"/>
              <a:gd name="connsiteX23" fmla="*/ 0 w 2622522"/>
              <a:gd name="connsiteY23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108311 w 2622522"/>
              <a:gd name="connsiteY4" fmla="*/ 933450 h 1191508"/>
              <a:gd name="connsiteX5" fmla="*/ 2363042 w 2622522"/>
              <a:gd name="connsiteY5" fmla="*/ 926051 h 1191508"/>
              <a:gd name="connsiteX6" fmla="*/ 2493094 w 2622522"/>
              <a:gd name="connsiteY6" fmla="*/ 906365 h 1191508"/>
              <a:gd name="connsiteX7" fmla="*/ 2444322 w 2622522"/>
              <a:gd name="connsiteY7" fmla="*/ 973931 h 1191508"/>
              <a:gd name="connsiteX8" fmla="*/ 2453847 w 2622522"/>
              <a:gd name="connsiteY8" fmla="*/ 978694 h 1191508"/>
              <a:gd name="connsiteX9" fmla="*/ 2508616 w 2622522"/>
              <a:gd name="connsiteY9" fmla="*/ 985838 h 1191508"/>
              <a:gd name="connsiteX10" fmla="*/ 2487185 w 2622522"/>
              <a:gd name="connsiteY10" fmla="*/ 1009650 h 1191508"/>
              <a:gd name="connsiteX11" fmla="*/ 2463372 w 2622522"/>
              <a:gd name="connsiteY11" fmla="*/ 1031081 h 1191508"/>
              <a:gd name="connsiteX12" fmla="*/ 2434797 w 2622522"/>
              <a:gd name="connsiteY12" fmla="*/ 1045369 h 1191508"/>
              <a:gd name="connsiteX13" fmla="*/ 2391935 w 2622522"/>
              <a:gd name="connsiteY13" fmla="*/ 1050131 h 1191508"/>
              <a:gd name="connsiteX14" fmla="*/ 2184766 w 2622522"/>
              <a:gd name="connsiteY14" fmla="*/ 1081088 h 1191508"/>
              <a:gd name="connsiteX15" fmla="*/ 1915685 w 2622522"/>
              <a:gd name="connsiteY15" fmla="*/ 1102519 h 1191508"/>
              <a:gd name="connsiteX16" fmla="*/ 1563260 w 2622522"/>
              <a:gd name="connsiteY16" fmla="*/ 1114425 h 1191508"/>
              <a:gd name="connsiteX17" fmla="*/ 1263222 w 2622522"/>
              <a:gd name="connsiteY17" fmla="*/ 1114425 h 1191508"/>
              <a:gd name="connsiteX18" fmla="*/ 1172047 w 2622522"/>
              <a:gd name="connsiteY18" fmla="*/ 1111012 h 1191508"/>
              <a:gd name="connsiteX19" fmla="*/ 208748 w 2622522"/>
              <a:gd name="connsiteY19" fmla="*/ 1186805 h 1191508"/>
              <a:gd name="connsiteX20" fmla="*/ 5820 w 2622522"/>
              <a:gd name="connsiteY20" fmla="*/ 1169690 h 1191508"/>
              <a:gd name="connsiteX21" fmla="*/ 206304 w 2622522"/>
              <a:gd name="connsiteY21" fmla="*/ 937423 h 1191508"/>
              <a:gd name="connsiteX22" fmla="*/ 203858 w 2622522"/>
              <a:gd name="connsiteY22" fmla="*/ 585355 h 1191508"/>
              <a:gd name="connsiteX23" fmla="*/ 0 w 2622522"/>
              <a:gd name="connsiteY23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108311 w 2622522"/>
              <a:gd name="connsiteY4" fmla="*/ 933450 h 1191508"/>
              <a:gd name="connsiteX5" fmla="*/ 2289694 w 2622522"/>
              <a:gd name="connsiteY5" fmla="*/ 930941 h 1191508"/>
              <a:gd name="connsiteX6" fmla="*/ 2493094 w 2622522"/>
              <a:gd name="connsiteY6" fmla="*/ 906365 h 1191508"/>
              <a:gd name="connsiteX7" fmla="*/ 2444322 w 2622522"/>
              <a:gd name="connsiteY7" fmla="*/ 973931 h 1191508"/>
              <a:gd name="connsiteX8" fmla="*/ 2453847 w 2622522"/>
              <a:gd name="connsiteY8" fmla="*/ 978694 h 1191508"/>
              <a:gd name="connsiteX9" fmla="*/ 2508616 w 2622522"/>
              <a:gd name="connsiteY9" fmla="*/ 985838 h 1191508"/>
              <a:gd name="connsiteX10" fmla="*/ 2487185 w 2622522"/>
              <a:gd name="connsiteY10" fmla="*/ 1009650 h 1191508"/>
              <a:gd name="connsiteX11" fmla="*/ 2463372 w 2622522"/>
              <a:gd name="connsiteY11" fmla="*/ 1031081 h 1191508"/>
              <a:gd name="connsiteX12" fmla="*/ 2434797 w 2622522"/>
              <a:gd name="connsiteY12" fmla="*/ 1045369 h 1191508"/>
              <a:gd name="connsiteX13" fmla="*/ 2391935 w 2622522"/>
              <a:gd name="connsiteY13" fmla="*/ 1050131 h 1191508"/>
              <a:gd name="connsiteX14" fmla="*/ 2184766 w 2622522"/>
              <a:gd name="connsiteY14" fmla="*/ 1081088 h 1191508"/>
              <a:gd name="connsiteX15" fmla="*/ 1915685 w 2622522"/>
              <a:gd name="connsiteY15" fmla="*/ 1102519 h 1191508"/>
              <a:gd name="connsiteX16" fmla="*/ 1563260 w 2622522"/>
              <a:gd name="connsiteY16" fmla="*/ 1114425 h 1191508"/>
              <a:gd name="connsiteX17" fmla="*/ 1263222 w 2622522"/>
              <a:gd name="connsiteY17" fmla="*/ 1114425 h 1191508"/>
              <a:gd name="connsiteX18" fmla="*/ 1172047 w 2622522"/>
              <a:gd name="connsiteY18" fmla="*/ 1111012 h 1191508"/>
              <a:gd name="connsiteX19" fmla="*/ 208748 w 2622522"/>
              <a:gd name="connsiteY19" fmla="*/ 1186805 h 1191508"/>
              <a:gd name="connsiteX20" fmla="*/ 5820 w 2622522"/>
              <a:gd name="connsiteY20" fmla="*/ 1169690 h 1191508"/>
              <a:gd name="connsiteX21" fmla="*/ 206304 w 2622522"/>
              <a:gd name="connsiteY21" fmla="*/ 937423 h 1191508"/>
              <a:gd name="connsiteX22" fmla="*/ 203858 w 2622522"/>
              <a:gd name="connsiteY22" fmla="*/ 585355 h 1191508"/>
              <a:gd name="connsiteX23" fmla="*/ 0 w 2622522"/>
              <a:gd name="connsiteY23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108311 w 2622522"/>
              <a:gd name="connsiteY4" fmla="*/ 933450 h 1191508"/>
              <a:gd name="connsiteX5" fmla="*/ 2289694 w 2622522"/>
              <a:gd name="connsiteY5" fmla="*/ 930941 h 1191508"/>
              <a:gd name="connsiteX6" fmla="*/ 2502873 w 2622522"/>
              <a:gd name="connsiteY6" fmla="*/ 911255 h 1191508"/>
              <a:gd name="connsiteX7" fmla="*/ 2444322 w 2622522"/>
              <a:gd name="connsiteY7" fmla="*/ 973931 h 1191508"/>
              <a:gd name="connsiteX8" fmla="*/ 2453847 w 2622522"/>
              <a:gd name="connsiteY8" fmla="*/ 978694 h 1191508"/>
              <a:gd name="connsiteX9" fmla="*/ 2508616 w 2622522"/>
              <a:gd name="connsiteY9" fmla="*/ 985838 h 1191508"/>
              <a:gd name="connsiteX10" fmla="*/ 2487185 w 2622522"/>
              <a:gd name="connsiteY10" fmla="*/ 1009650 h 1191508"/>
              <a:gd name="connsiteX11" fmla="*/ 2463372 w 2622522"/>
              <a:gd name="connsiteY11" fmla="*/ 1031081 h 1191508"/>
              <a:gd name="connsiteX12" fmla="*/ 2434797 w 2622522"/>
              <a:gd name="connsiteY12" fmla="*/ 1045369 h 1191508"/>
              <a:gd name="connsiteX13" fmla="*/ 2391935 w 2622522"/>
              <a:gd name="connsiteY13" fmla="*/ 1050131 h 1191508"/>
              <a:gd name="connsiteX14" fmla="*/ 2184766 w 2622522"/>
              <a:gd name="connsiteY14" fmla="*/ 1081088 h 1191508"/>
              <a:gd name="connsiteX15" fmla="*/ 1915685 w 2622522"/>
              <a:gd name="connsiteY15" fmla="*/ 1102519 h 1191508"/>
              <a:gd name="connsiteX16" fmla="*/ 1563260 w 2622522"/>
              <a:gd name="connsiteY16" fmla="*/ 1114425 h 1191508"/>
              <a:gd name="connsiteX17" fmla="*/ 1263222 w 2622522"/>
              <a:gd name="connsiteY17" fmla="*/ 1114425 h 1191508"/>
              <a:gd name="connsiteX18" fmla="*/ 1172047 w 2622522"/>
              <a:gd name="connsiteY18" fmla="*/ 1111012 h 1191508"/>
              <a:gd name="connsiteX19" fmla="*/ 208748 w 2622522"/>
              <a:gd name="connsiteY19" fmla="*/ 1186805 h 1191508"/>
              <a:gd name="connsiteX20" fmla="*/ 5820 w 2622522"/>
              <a:gd name="connsiteY20" fmla="*/ 1169690 h 1191508"/>
              <a:gd name="connsiteX21" fmla="*/ 206304 w 2622522"/>
              <a:gd name="connsiteY21" fmla="*/ 937423 h 1191508"/>
              <a:gd name="connsiteX22" fmla="*/ 203858 w 2622522"/>
              <a:gd name="connsiteY22" fmla="*/ 585355 h 1191508"/>
              <a:gd name="connsiteX23" fmla="*/ 0 w 2622522"/>
              <a:gd name="connsiteY23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108311 w 2622522"/>
              <a:gd name="connsiteY4" fmla="*/ 933450 h 1191508"/>
              <a:gd name="connsiteX5" fmla="*/ 2289694 w 2622522"/>
              <a:gd name="connsiteY5" fmla="*/ 930941 h 1191508"/>
              <a:gd name="connsiteX6" fmla="*/ 2502873 w 2622522"/>
              <a:gd name="connsiteY6" fmla="*/ 911255 h 1191508"/>
              <a:gd name="connsiteX7" fmla="*/ 2444322 w 2622522"/>
              <a:gd name="connsiteY7" fmla="*/ 973931 h 1191508"/>
              <a:gd name="connsiteX8" fmla="*/ 2453847 w 2622522"/>
              <a:gd name="connsiteY8" fmla="*/ 978694 h 1191508"/>
              <a:gd name="connsiteX9" fmla="*/ 2508616 w 2622522"/>
              <a:gd name="connsiteY9" fmla="*/ 985838 h 1191508"/>
              <a:gd name="connsiteX10" fmla="*/ 2487185 w 2622522"/>
              <a:gd name="connsiteY10" fmla="*/ 1009650 h 1191508"/>
              <a:gd name="connsiteX11" fmla="*/ 2463372 w 2622522"/>
              <a:gd name="connsiteY11" fmla="*/ 1031081 h 1191508"/>
              <a:gd name="connsiteX12" fmla="*/ 2434797 w 2622522"/>
              <a:gd name="connsiteY12" fmla="*/ 1045369 h 1191508"/>
              <a:gd name="connsiteX13" fmla="*/ 2391935 w 2622522"/>
              <a:gd name="connsiteY13" fmla="*/ 1050131 h 1191508"/>
              <a:gd name="connsiteX14" fmla="*/ 2184766 w 2622522"/>
              <a:gd name="connsiteY14" fmla="*/ 1081088 h 1191508"/>
              <a:gd name="connsiteX15" fmla="*/ 1915685 w 2622522"/>
              <a:gd name="connsiteY15" fmla="*/ 1102519 h 1191508"/>
              <a:gd name="connsiteX16" fmla="*/ 1563260 w 2622522"/>
              <a:gd name="connsiteY16" fmla="*/ 1114425 h 1191508"/>
              <a:gd name="connsiteX17" fmla="*/ 1263222 w 2622522"/>
              <a:gd name="connsiteY17" fmla="*/ 1114425 h 1191508"/>
              <a:gd name="connsiteX18" fmla="*/ 1172047 w 2622522"/>
              <a:gd name="connsiteY18" fmla="*/ 1111012 h 1191508"/>
              <a:gd name="connsiteX19" fmla="*/ 208748 w 2622522"/>
              <a:gd name="connsiteY19" fmla="*/ 1186805 h 1191508"/>
              <a:gd name="connsiteX20" fmla="*/ 5820 w 2622522"/>
              <a:gd name="connsiteY20" fmla="*/ 1169690 h 1191508"/>
              <a:gd name="connsiteX21" fmla="*/ 206304 w 2622522"/>
              <a:gd name="connsiteY21" fmla="*/ 937423 h 1191508"/>
              <a:gd name="connsiteX22" fmla="*/ 203858 w 2622522"/>
              <a:gd name="connsiteY22" fmla="*/ 585355 h 1191508"/>
              <a:gd name="connsiteX23" fmla="*/ 0 w 2622522"/>
              <a:gd name="connsiteY23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108311 w 2622522"/>
              <a:gd name="connsiteY4" fmla="*/ 933450 h 1191508"/>
              <a:gd name="connsiteX5" fmla="*/ 2502873 w 2622522"/>
              <a:gd name="connsiteY5" fmla="*/ 911255 h 1191508"/>
              <a:gd name="connsiteX6" fmla="*/ 2444322 w 2622522"/>
              <a:gd name="connsiteY6" fmla="*/ 973931 h 1191508"/>
              <a:gd name="connsiteX7" fmla="*/ 2453847 w 2622522"/>
              <a:gd name="connsiteY7" fmla="*/ 978694 h 1191508"/>
              <a:gd name="connsiteX8" fmla="*/ 2508616 w 2622522"/>
              <a:gd name="connsiteY8" fmla="*/ 985838 h 1191508"/>
              <a:gd name="connsiteX9" fmla="*/ 2487185 w 2622522"/>
              <a:gd name="connsiteY9" fmla="*/ 1009650 h 1191508"/>
              <a:gd name="connsiteX10" fmla="*/ 2463372 w 2622522"/>
              <a:gd name="connsiteY10" fmla="*/ 1031081 h 1191508"/>
              <a:gd name="connsiteX11" fmla="*/ 2434797 w 2622522"/>
              <a:gd name="connsiteY11" fmla="*/ 1045369 h 1191508"/>
              <a:gd name="connsiteX12" fmla="*/ 2391935 w 2622522"/>
              <a:gd name="connsiteY12" fmla="*/ 1050131 h 1191508"/>
              <a:gd name="connsiteX13" fmla="*/ 2184766 w 2622522"/>
              <a:gd name="connsiteY13" fmla="*/ 1081088 h 1191508"/>
              <a:gd name="connsiteX14" fmla="*/ 1915685 w 2622522"/>
              <a:gd name="connsiteY14" fmla="*/ 1102519 h 1191508"/>
              <a:gd name="connsiteX15" fmla="*/ 1563260 w 2622522"/>
              <a:gd name="connsiteY15" fmla="*/ 1114425 h 1191508"/>
              <a:gd name="connsiteX16" fmla="*/ 1263222 w 2622522"/>
              <a:gd name="connsiteY16" fmla="*/ 1114425 h 1191508"/>
              <a:gd name="connsiteX17" fmla="*/ 1172047 w 2622522"/>
              <a:gd name="connsiteY17" fmla="*/ 1111012 h 1191508"/>
              <a:gd name="connsiteX18" fmla="*/ 208748 w 2622522"/>
              <a:gd name="connsiteY18" fmla="*/ 1186805 h 1191508"/>
              <a:gd name="connsiteX19" fmla="*/ 5820 w 2622522"/>
              <a:gd name="connsiteY19" fmla="*/ 1169690 h 1191508"/>
              <a:gd name="connsiteX20" fmla="*/ 206304 w 2622522"/>
              <a:gd name="connsiteY20" fmla="*/ 937423 h 1191508"/>
              <a:gd name="connsiteX21" fmla="*/ 203858 w 2622522"/>
              <a:gd name="connsiteY21" fmla="*/ 585355 h 1191508"/>
              <a:gd name="connsiteX22" fmla="*/ 0 w 2622522"/>
              <a:gd name="connsiteY22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108311 w 2622522"/>
              <a:gd name="connsiteY4" fmla="*/ 933450 h 1191508"/>
              <a:gd name="connsiteX5" fmla="*/ 2502873 w 2622522"/>
              <a:gd name="connsiteY5" fmla="*/ 911255 h 1191508"/>
              <a:gd name="connsiteX6" fmla="*/ 2427208 w 2622522"/>
              <a:gd name="connsiteY6" fmla="*/ 947037 h 1191508"/>
              <a:gd name="connsiteX7" fmla="*/ 2453847 w 2622522"/>
              <a:gd name="connsiteY7" fmla="*/ 978694 h 1191508"/>
              <a:gd name="connsiteX8" fmla="*/ 2508616 w 2622522"/>
              <a:gd name="connsiteY8" fmla="*/ 985838 h 1191508"/>
              <a:gd name="connsiteX9" fmla="*/ 2487185 w 2622522"/>
              <a:gd name="connsiteY9" fmla="*/ 1009650 h 1191508"/>
              <a:gd name="connsiteX10" fmla="*/ 2463372 w 2622522"/>
              <a:gd name="connsiteY10" fmla="*/ 1031081 h 1191508"/>
              <a:gd name="connsiteX11" fmla="*/ 2434797 w 2622522"/>
              <a:gd name="connsiteY11" fmla="*/ 1045369 h 1191508"/>
              <a:gd name="connsiteX12" fmla="*/ 2391935 w 2622522"/>
              <a:gd name="connsiteY12" fmla="*/ 1050131 h 1191508"/>
              <a:gd name="connsiteX13" fmla="*/ 2184766 w 2622522"/>
              <a:gd name="connsiteY13" fmla="*/ 1081088 h 1191508"/>
              <a:gd name="connsiteX14" fmla="*/ 1915685 w 2622522"/>
              <a:gd name="connsiteY14" fmla="*/ 1102519 h 1191508"/>
              <a:gd name="connsiteX15" fmla="*/ 1563260 w 2622522"/>
              <a:gd name="connsiteY15" fmla="*/ 1114425 h 1191508"/>
              <a:gd name="connsiteX16" fmla="*/ 1263222 w 2622522"/>
              <a:gd name="connsiteY16" fmla="*/ 1114425 h 1191508"/>
              <a:gd name="connsiteX17" fmla="*/ 1172047 w 2622522"/>
              <a:gd name="connsiteY17" fmla="*/ 1111012 h 1191508"/>
              <a:gd name="connsiteX18" fmla="*/ 208748 w 2622522"/>
              <a:gd name="connsiteY18" fmla="*/ 1186805 h 1191508"/>
              <a:gd name="connsiteX19" fmla="*/ 5820 w 2622522"/>
              <a:gd name="connsiteY19" fmla="*/ 1169690 h 1191508"/>
              <a:gd name="connsiteX20" fmla="*/ 206304 w 2622522"/>
              <a:gd name="connsiteY20" fmla="*/ 937423 h 1191508"/>
              <a:gd name="connsiteX21" fmla="*/ 203858 w 2622522"/>
              <a:gd name="connsiteY21" fmla="*/ 585355 h 1191508"/>
              <a:gd name="connsiteX22" fmla="*/ 0 w 2622522"/>
              <a:gd name="connsiteY22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108311 w 2622522"/>
              <a:gd name="connsiteY4" fmla="*/ 933450 h 1191508"/>
              <a:gd name="connsiteX5" fmla="*/ 2436860 w 2622522"/>
              <a:gd name="connsiteY5" fmla="*/ 940594 h 1191508"/>
              <a:gd name="connsiteX6" fmla="*/ 2427208 w 2622522"/>
              <a:gd name="connsiteY6" fmla="*/ 947037 h 1191508"/>
              <a:gd name="connsiteX7" fmla="*/ 2453847 w 2622522"/>
              <a:gd name="connsiteY7" fmla="*/ 978694 h 1191508"/>
              <a:gd name="connsiteX8" fmla="*/ 2508616 w 2622522"/>
              <a:gd name="connsiteY8" fmla="*/ 985838 h 1191508"/>
              <a:gd name="connsiteX9" fmla="*/ 2487185 w 2622522"/>
              <a:gd name="connsiteY9" fmla="*/ 1009650 h 1191508"/>
              <a:gd name="connsiteX10" fmla="*/ 2463372 w 2622522"/>
              <a:gd name="connsiteY10" fmla="*/ 1031081 h 1191508"/>
              <a:gd name="connsiteX11" fmla="*/ 2434797 w 2622522"/>
              <a:gd name="connsiteY11" fmla="*/ 1045369 h 1191508"/>
              <a:gd name="connsiteX12" fmla="*/ 2391935 w 2622522"/>
              <a:gd name="connsiteY12" fmla="*/ 1050131 h 1191508"/>
              <a:gd name="connsiteX13" fmla="*/ 2184766 w 2622522"/>
              <a:gd name="connsiteY13" fmla="*/ 1081088 h 1191508"/>
              <a:gd name="connsiteX14" fmla="*/ 1915685 w 2622522"/>
              <a:gd name="connsiteY14" fmla="*/ 1102519 h 1191508"/>
              <a:gd name="connsiteX15" fmla="*/ 1563260 w 2622522"/>
              <a:gd name="connsiteY15" fmla="*/ 1114425 h 1191508"/>
              <a:gd name="connsiteX16" fmla="*/ 1263222 w 2622522"/>
              <a:gd name="connsiteY16" fmla="*/ 1114425 h 1191508"/>
              <a:gd name="connsiteX17" fmla="*/ 1172047 w 2622522"/>
              <a:gd name="connsiteY17" fmla="*/ 1111012 h 1191508"/>
              <a:gd name="connsiteX18" fmla="*/ 208748 w 2622522"/>
              <a:gd name="connsiteY18" fmla="*/ 1186805 h 1191508"/>
              <a:gd name="connsiteX19" fmla="*/ 5820 w 2622522"/>
              <a:gd name="connsiteY19" fmla="*/ 1169690 h 1191508"/>
              <a:gd name="connsiteX20" fmla="*/ 206304 w 2622522"/>
              <a:gd name="connsiteY20" fmla="*/ 937423 h 1191508"/>
              <a:gd name="connsiteX21" fmla="*/ 203858 w 2622522"/>
              <a:gd name="connsiteY21" fmla="*/ 585355 h 1191508"/>
              <a:gd name="connsiteX22" fmla="*/ 0 w 2622522"/>
              <a:gd name="connsiteY22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098531 w 2622522"/>
              <a:gd name="connsiteY4" fmla="*/ 933450 h 1191508"/>
              <a:gd name="connsiteX5" fmla="*/ 2436860 w 2622522"/>
              <a:gd name="connsiteY5" fmla="*/ 940594 h 1191508"/>
              <a:gd name="connsiteX6" fmla="*/ 2427208 w 2622522"/>
              <a:gd name="connsiteY6" fmla="*/ 947037 h 1191508"/>
              <a:gd name="connsiteX7" fmla="*/ 2453847 w 2622522"/>
              <a:gd name="connsiteY7" fmla="*/ 978694 h 1191508"/>
              <a:gd name="connsiteX8" fmla="*/ 2508616 w 2622522"/>
              <a:gd name="connsiteY8" fmla="*/ 985838 h 1191508"/>
              <a:gd name="connsiteX9" fmla="*/ 2487185 w 2622522"/>
              <a:gd name="connsiteY9" fmla="*/ 1009650 h 1191508"/>
              <a:gd name="connsiteX10" fmla="*/ 2463372 w 2622522"/>
              <a:gd name="connsiteY10" fmla="*/ 1031081 h 1191508"/>
              <a:gd name="connsiteX11" fmla="*/ 2434797 w 2622522"/>
              <a:gd name="connsiteY11" fmla="*/ 1045369 h 1191508"/>
              <a:gd name="connsiteX12" fmla="*/ 2391935 w 2622522"/>
              <a:gd name="connsiteY12" fmla="*/ 1050131 h 1191508"/>
              <a:gd name="connsiteX13" fmla="*/ 2184766 w 2622522"/>
              <a:gd name="connsiteY13" fmla="*/ 1081088 h 1191508"/>
              <a:gd name="connsiteX14" fmla="*/ 1915685 w 2622522"/>
              <a:gd name="connsiteY14" fmla="*/ 1102519 h 1191508"/>
              <a:gd name="connsiteX15" fmla="*/ 1563260 w 2622522"/>
              <a:gd name="connsiteY15" fmla="*/ 1114425 h 1191508"/>
              <a:gd name="connsiteX16" fmla="*/ 1263222 w 2622522"/>
              <a:gd name="connsiteY16" fmla="*/ 1114425 h 1191508"/>
              <a:gd name="connsiteX17" fmla="*/ 1172047 w 2622522"/>
              <a:gd name="connsiteY17" fmla="*/ 1111012 h 1191508"/>
              <a:gd name="connsiteX18" fmla="*/ 208748 w 2622522"/>
              <a:gd name="connsiteY18" fmla="*/ 1186805 h 1191508"/>
              <a:gd name="connsiteX19" fmla="*/ 5820 w 2622522"/>
              <a:gd name="connsiteY19" fmla="*/ 1169690 h 1191508"/>
              <a:gd name="connsiteX20" fmla="*/ 206304 w 2622522"/>
              <a:gd name="connsiteY20" fmla="*/ 937423 h 1191508"/>
              <a:gd name="connsiteX21" fmla="*/ 203858 w 2622522"/>
              <a:gd name="connsiteY21" fmla="*/ 585355 h 1191508"/>
              <a:gd name="connsiteX22" fmla="*/ 0 w 2622522"/>
              <a:gd name="connsiteY22" fmla="*/ 344339 h 1191508"/>
              <a:gd name="connsiteX0" fmla="*/ 2391935 w 2622522"/>
              <a:gd name="connsiteY0" fmla="*/ 0 h 1191508"/>
              <a:gd name="connsiteX1" fmla="*/ 2616919 w 2622522"/>
              <a:gd name="connsiteY1" fmla="*/ 410224 h 1191508"/>
              <a:gd name="connsiteX2" fmla="*/ 2603738 w 2622522"/>
              <a:gd name="connsiteY2" fmla="*/ 735934 h 1191508"/>
              <a:gd name="connsiteX3" fmla="*/ 2398467 w 2622522"/>
              <a:gd name="connsiteY3" fmla="*/ 803563 h 1191508"/>
              <a:gd name="connsiteX4" fmla="*/ 2108311 w 2622522"/>
              <a:gd name="connsiteY4" fmla="*/ 933450 h 1191508"/>
              <a:gd name="connsiteX5" fmla="*/ 2436860 w 2622522"/>
              <a:gd name="connsiteY5" fmla="*/ 940594 h 1191508"/>
              <a:gd name="connsiteX6" fmla="*/ 2427208 w 2622522"/>
              <a:gd name="connsiteY6" fmla="*/ 947037 h 1191508"/>
              <a:gd name="connsiteX7" fmla="*/ 2453847 w 2622522"/>
              <a:gd name="connsiteY7" fmla="*/ 978694 h 1191508"/>
              <a:gd name="connsiteX8" fmla="*/ 2508616 w 2622522"/>
              <a:gd name="connsiteY8" fmla="*/ 985838 h 1191508"/>
              <a:gd name="connsiteX9" fmla="*/ 2487185 w 2622522"/>
              <a:gd name="connsiteY9" fmla="*/ 1009650 h 1191508"/>
              <a:gd name="connsiteX10" fmla="*/ 2463372 w 2622522"/>
              <a:gd name="connsiteY10" fmla="*/ 1031081 h 1191508"/>
              <a:gd name="connsiteX11" fmla="*/ 2434797 w 2622522"/>
              <a:gd name="connsiteY11" fmla="*/ 1045369 h 1191508"/>
              <a:gd name="connsiteX12" fmla="*/ 2391935 w 2622522"/>
              <a:gd name="connsiteY12" fmla="*/ 1050131 h 1191508"/>
              <a:gd name="connsiteX13" fmla="*/ 2184766 w 2622522"/>
              <a:gd name="connsiteY13" fmla="*/ 1081088 h 1191508"/>
              <a:gd name="connsiteX14" fmla="*/ 1915685 w 2622522"/>
              <a:gd name="connsiteY14" fmla="*/ 1102519 h 1191508"/>
              <a:gd name="connsiteX15" fmla="*/ 1563260 w 2622522"/>
              <a:gd name="connsiteY15" fmla="*/ 1114425 h 1191508"/>
              <a:gd name="connsiteX16" fmla="*/ 1263222 w 2622522"/>
              <a:gd name="connsiteY16" fmla="*/ 1114425 h 1191508"/>
              <a:gd name="connsiteX17" fmla="*/ 1172047 w 2622522"/>
              <a:gd name="connsiteY17" fmla="*/ 1111012 h 1191508"/>
              <a:gd name="connsiteX18" fmla="*/ 208748 w 2622522"/>
              <a:gd name="connsiteY18" fmla="*/ 1186805 h 1191508"/>
              <a:gd name="connsiteX19" fmla="*/ 5820 w 2622522"/>
              <a:gd name="connsiteY19" fmla="*/ 1169690 h 1191508"/>
              <a:gd name="connsiteX20" fmla="*/ 206304 w 2622522"/>
              <a:gd name="connsiteY20" fmla="*/ 937423 h 1191508"/>
              <a:gd name="connsiteX21" fmla="*/ 203858 w 2622522"/>
              <a:gd name="connsiteY21" fmla="*/ 585355 h 1191508"/>
              <a:gd name="connsiteX22" fmla="*/ 0 w 2622522"/>
              <a:gd name="connsiteY22" fmla="*/ 344339 h 1191508"/>
              <a:gd name="connsiteX0" fmla="*/ 2391935 w 2622522"/>
              <a:gd name="connsiteY0" fmla="*/ 29596 h 1221104"/>
              <a:gd name="connsiteX1" fmla="*/ 2404288 w 2622522"/>
              <a:gd name="connsiteY1" fmla="*/ 30615 h 1221104"/>
              <a:gd name="connsiteX2" fmla="*/ 2616919 w 2622522"/>
              <a:gd name="connsiteY2" fmla="*/ 439820 h 1221104"/>
              <a:gd name="connsiteX3" fmla="*/ 2603738 w 2622522"/>
              <a:gd name="connsiteY3" fmla="*/ 765530 h 1221104"/>
              <a:gd name="connsiteX4" fmla="*/ 2398467 w 2622522"/>
              <a:gd name="connsiteY4" fmla="*/ 833159 h 1221104"/>
              <a:gd name="connsiteX5" fmla="*/ 2108311 w 2622522"/>
              <a:gd name="connsiteY5" fmla="*/ 963046 h 1221104"/>
              <a:gd name="connsiteX6" fmla="*/ 2436860 w 2622522"/>
              <a:gd name="connsiteY6" fmla="*/ 970190 h 1221104"/>
              <a:gd name="connsiteX7" fmla="*/ 2427208 w 2622522"/>
              <a:gd name="connsiteY7" fmla="*/ 976633 h 1221104"/>
              <a:gd name="connsiteX8" fmla="*/ 2453847 w 2622522"/>
              <a:gd name="connsiteY8" fmla="*/ 1008290 h 1221104"/>
              <a:gd name="connsiteX9" fmla="*/ 2508616 w 2622522"/>
              <a:gd name="connsiteY9" fmla="*/ 1015434 h 1221104"/>
              <a:gd name="connsiteX10" fmla="*/ 2487185 w 2622522"/>
              <a:gd name="connsiteY10" fmla="*/ 1039246 h 1221104"/>
              <a:gd name="connsiteX11" fmla="*/ 2463372 w 2622522"/>
              <a:gd name="connsiteY11" fmla="*/ 1060677 h 1221104"/>
              <a:gd name="connsiteX12" fmla="*/ 2434797 w 2622522"/>
              <a:gd name="connsiteY12" fmla="*/ 1074965 h 1221104"/>
              <a:gd name="connsiteX13" fmla="*/ 2391935 w 2622522"/>
              <a:gd name="connsiteY13" fmla="*/ 1079727 h 1221104"/>
              <a:gd name="connsiteX14" fmla="*/ 2184766 w 2622522"/>
              <a:gd name="connsiteY14" fmla="*/ 1110684 h 1221104"/>
              <a:gd name="connsiteX15" fmla="*/ 1915685 w 2622522"/>
              <a:gd name="connsiteY15" fmla="*/ 1132115 h 1221104"/>
              <a:gd name="connsiteX16" fmla="*/ 1563260 w 2622522"/>
              <a:gd name="connsiteY16" fmla="*/ 1144021 h 1221104"/>
              <a:gd name="connsiteX17" fmla="*/ 1263222 w 2622522"/>
              <a:gd name="connsiteY17" fmla="*/ 1144021 h 1221104"/>
              <a:gd name="connsiteX18" fmla="*/ 1172047 w 2622522"/>
              <a:gd name="connsiteY18" fmla="*/ 1140608 h 1221104"/>
              <a:gd name="connsiteX19" fmla="*/ 208748 w 2622522"/>
              <a:gd name="connsiteY19" fmla="*/ 1216401 h 1221104"/>
              <a:gd name="connsiteX20" fmla="*/ 5820 w 2622522"/>
              <a:gd name="connsiteY20" fmla="*/ 1199286 h 1221104"/>
              <a:gd name="connsiteX21" fmla="*/ 206304 w 2622522"/>
              <a:gd name="connsiteY21" fmla="*/ 967019 h 1221104"/>
              <a:gd name="connsiteX22" fmla="*/ 203858 w 2622522"/>
              <a:gd name="connsiteY22" fmla="*/ 614951 h 1221104"/>
              <a:gd name="connsiteX23" fmla="*/ 0 w 2622522"/>
              <a:gd name="connsiteY23" fmla="*/ 373935 h 1221104"/>
              <a:gd name="connsiteX0" fmla="*/ 5693 w 2622522"/>
              <a:gd name="connsiteY0" fmla="*/ 351367 h 1198142"/>
              <a:gd name="connsiteX1" fmla="*/ 2404288 w 2622522"/>
              <a:gd name="connsiteY1" fmla="*/ 7653 h 1198142"/>
              <a:gd name="connsiteX2" fmla="*/ 2616919 w 2622522"/>
              <a:gd name="connsiteY2" fmla="*/ 416858 h 1198142"/>
              <a:gd name="connsiteX3" fmla="*/ 2603738 w 2622522"/>
              <a:gd name="connsiteY3" fmla="*/ 742568 h 1198142"/>
              <a:gd name="connsiteX4" fmla="*/ 2398467 w 2622522"/>
              <a:gd name="connsiteY4" fmla="*/ 810197 h 1198142"/>
              <a:gd name="connsiteX5" fmla="*/ 2108311 w 2622522"/>
              <a:gd name="connsiteY5" fmla="*/ 940084 h 1198142"/>
              <a:gd name="connsiteX6" fmla="*/ 2436860 w 2622522"/>
              <a:gd name="connsiteY6" fmla="*/ 947228 h 1198142"/>
              <a:gd name="connsiteX7" fmla="*/ 2427208 w 2622522"/>
              <a:gd name="connsiteY7" fmla="*/ 953671 h 1198142"/>
              <a:gd name="connsiteX8" fmla="*/ 2453847 w 2622522"/>
              <a:gd name="connsiteY8" fmla="*/ 985328 h 1198142"/>
              <a:gd name="connsiteX9" fmla="*/ 2508616 w 2622522"/>
              <a:gd name="connsiteY9" fmla="*/ 992472 h 1198142"/>
              <a:gd name="connsiteX10" fmla="*/ 2487185 w 2622522"/>
              <a:gd name="connsiteY10" fmla="*/ 1016284 h 1198142"/>
              <a:gd name="connsiteX11" fmla="*/ 2463372 w 2622522"/>
              <a:gd name="connsiteY11" fmla="*/ 1037715 h 1198142"/>
              <a:gd name="connsiteX12" fmla="*/ 2434797 w 2622522"/>
              <a:gd name="connsiteY12" fmla="*/ 1052003 h 1198142"/>
              <a:gd name="connsiteX13" fmla="*/ 2391935 w 2622522"/>
              <a:gd name="connsiteY13" fmla="*/ 1056765 h 1198142"/>
              <a:gd name="connsiteX14" fmla="*/ 2184766 w 2622522"/>
              <a:gd name="connsiteY14" fmla="*/ 1087722 h 1198142"/>
              <a:gd name="connsiteX15" fmla="*/ 1915685 w 2622522"/>
              <a:gd name="connsiteY15" fmla="*/ 1109153 h 1198142"/>
              <a:gd name="connsiteX16" fmla="*/ 1563260 w 2622522"/>
              <a:gd name="connsiteY16" fmla="*/ 1121059 h 1198142"/>
              <a:gd name="connsiteX17" fmla="*/ 1263222 w 2622522"/>
              <a:gd name="connsiteY17" fmla="*/ 1121059 h 1198142"/>
              <a:gd name="connsiteX18" fmla="*/ 1172047 w 2622522"/>
              <a:gd name="connsiteY18" fmla="*/ 1117646 h 1198142"/>
              <a:gd name="connsiteX19" fmla="*/ 208748 w 2622522"/>
              <a:gd name="connsiteY19" fmla="*/ 1193439 h 1198142"/>
              <a:gd name="connsiteX20" fmla="*/ 5820 w 2622522"/>
              <a:gd name="connsiteY20" fmla="*/ 1176324 h 1198142"/>
              <a:gd name="connsiteX21" fmla="*/ 206304 w 2622522"/>
              <a:gd name="connsiteY21" fmla="*/ 944057 h 1198142"/>
              <a:gd name="connsiteX22" fmla="*/ 203858 w 2622522"/>
              <a:gd name="connsiteY22" fmla="*/ 591989 h 1198142"/>
              <a:gd name="connsiteX23" fmla="*/ 0 w 2622522"/>
              <a:gd name="connsiteY23" fmla="*/ 350973 h 1198142"/>
              <a:gd name="connsiteX0" fmla="*/ 5693 w 2622522"/>
              <a:gd name="connsiteY0" fmla="*/ 351367 h 1198142"/>
              <a:gd name="connsiteX1" fmla="*/ 2404288 w 2622522"/>
              <a:gd name="connsiteY1" fmla="*/ 7653 h 1198142"/>
              <a:gd name="connsiteX2" fmla="*/ 2616919 w 2622522"/>
              <a:gd name="connsiteY2" fmla="*/ 416858 h 1198142"/>
              <a:gd name="connsiteX3" fmla="*/ 2603738 w 2622522"/>
              <a:gd name="connsiteY3" fmla="*/ 742568 h 1198142"/>
              <a:gd name="connsiteX4" fmla="*/ 2398467 w 2622522"/>
              <a:gd name="connsiteY4" fmla="*/ 810197 h 1198142"/>
              <a:gd name="connsiteX5" fmla="*/ 2108311 w 2622522"/>
              <a:gd name="connsiteY5" fmla="*/ 940084 h 1198142"/>
              <a:gd name="connsiteX6" fmla="*/ 2436860 w 2622522"/>
              <a:gd name="connsiteY6" fmla="*/ 947228 h 1198142"/>
              <a:gd name="connsiteX7" fmla="*/ 2427208 w 2622522"/>
              <a:gd name="connsiteY7" fmla="*/ 953671 h 1198142"/>
              <a:gd name="connsiteX8" fmla="*/ 2453847 w 2622522"/>
              <a:gd name="connsiteY8" fmla="*/ 985328 h 1198142"/>
              <a:gd name="connsiteX9" fmla="*/ 2508616 w 2622522"/>
              <a:gd name="connsiteY9" fmla="*/ 992472 h 1198142"/>
              <a:gd name="connsiteX10" fmla="*/ 2487185 w 2622522"/>
              <a:gd name="connsiteY10" fmla="*/ 1016284 h 1198142"/>
              <a:gd name="connsiteX11" fmla="*/ 2463372 w 2622522"/>
              <a:gd name="connsiteY11" fmla="*/ 1037715 h 1198142"/>
              <a:gd name="connsiteX12" fmla="*/ 2434797 w 2622522"/>
              <a:gd name="connsiteY12" fmla="*/ 1052003 h 1198142"/>
              <a:gd name="connsiteX13" fmla="*/ 2391935 w 2622522"/>
              <a:gd name="connsiteY13" fmla="*/ 1056765 h 1198142"/>
              <a:gd name="connsiteX14" fmla="*/ 2184766 w 2622522"/>
              <a:gd name="connsiteY14" fmla="*/ 1087722 h 1198142"/>
              <a:gd name="connsiteX15" fmla="*/ 1915685 w 2622522"/>
              <a:gd name="connsiteY15" fmla="*/ 1109153 h 1198142"/>
              <a:gd name="connsiteX16" fmla="*/ 1563260 w 2622522"/>
              <a:gd name="connsiteY16" fmla="*/ 1121059 h 1198142"/>
              <a:gd name="connsiteX17" fmla="*/ 1263222 w 2622522"/>
              <a:gd name="connsiteY17" fmla="*/ 1121059 h 1198142"/>
              <a:gd name="connsiteX18" fmla="*/ 1172047 w 2622522"/>
              <a:gd name="connsiteY18" fmla="*/ 1117646 h 1198142"/>
              <a:gd name="connsiteX19" fmla="*/ 208748 w 2622522"/>
              <a:gd name="connsiteY19" fmla="*/ 1193439 h 1198142"/>
              <a:gd name="connsiteX20" fmla="*/ 5820 w 2622522"/>
              <a:gd name="connsiteY20" fmla="*/ 1176324 h 1198142"/>
              <a:gd name="connsiteX21" fmla="*/ 206304 w 2622522"/>
              <a:gd name="connsiteY21" fmla="*/ 944057 h 1198142"/>
              <a:gd name="connsiteX22" fmla="*/ 203858 w 2622522"/>
              <a:gd name="connsiteY22" fmla="*/ 591989 h 1198142"/>
              <a:gd name="connsiteX23" fmla="*/ 0 w 2622522"/>
              <a:gd name="connsiteY23" fmla="*/ 350973 h 1198142"/>
              <a:gd name="connsiteX0" fmla="*/ 5693 w 2622522"/>
              <a:gd name="connsiteY0" fmla="*/ 351367 h 1198142"/>
              <a:gd name="connsiteX1" fmla="*/ 2404288 w 2622522"/>
              <a:gd name="connsiteY1" fmla="*/ 7653 h 1198142"/>
              <a:gd name="connsiteX2" fmla="*/ 2616919 w 2622522"/>
              <a:gd name="connsiteY2" fmla="*/ 416858 h 1198142"/>
              <a:gd name="connsiteX3" fmla="*/ 2603738 w 2622522"/>
              <a:gd name="connsiteY3" fmla="*/ 742568 h 1198142"/>
              <a:gd name="connsiteX4" fmla="*/ 2398467 w 2622522"/>
              <a:gd name="connsiteY4" fmla="*/ 810197 h 1198142"/>
              <a:gd name="connsiteX5" fmla="*/ 2108311 w 2622522"/>
              <a:gd name="connsiteY5" fmla="*/ 940084 h 1198142"/>
              <a:gd name="connsiteX6" fmla="*/ 2436860 w 2622522"/>
              <a:gd name="connsiteY6" fmla="*/ 947228 h 1198142"/>
              <a:gd name="connsiteX7" fmla="*/ 2427208 w 2622522"/>
              <a:gd name="connsiteY7" fmla="*/ 953671 h 1198142"/>
              <a:gd name="connsiteX8" fmla="*/ 2453847 w 2622522"/>
              <a:gd name="connsiteY8" fmla="*/ 985328 h 1198142"/>
              <a:gd name="connsiteX9" fmla="*/ 2508616 w 2622522"/>
              <a:gd name="connsiteY9" fmla="*/ 992472 h 1198142"/>
              <a:gd name="connsiteX10" fmla="*/ 2487185 w 2622522"/>
              <a:gd name="connsiteY10" fmla="*/ 1016284 h 1198142"/>
              <a:gd name="connsiteX11" fmla="*/ 2463372 w 2622522"/>
              <a:gd name="connsiteY11" fmla="*/ 1037715 h 1198142"/>
              <a:gd name="connsiteX12" fmla="*/ 2434797 w 2622522"/>
              <a:gd name="connsiteY12" fmla="*/ 1052003 h 1198142"/>
              <a:gd name="connsiteX13" fmla="*/ 2391935 w 2622522"/>
              <a:gd name="connsiteY13" fmla="*/ 1056765 h 1198142"/>
              <a:gd name="connsiteX14" fmla="*/ 2184766 w 2622522"/>
              <a:gd name="connsiteY14" fmla="*/ 1087722 h 1198142"/>
              <a:gd name="connsiteX15" fmla="*/ 1915685 w 2622522"/>
              <a:gd name="connsiteY15" fmla="*/ 1109153 h 1198142"/>
              <a:gd name="connsiteX16" fmla="*/ 1563260 w 2622522"/>
              <a:gd name="connsiteY16" fmla="*/ 1121059 h 1198142"/>
              <a:gd name="connsiteX17" fmla="*/ 1263222 w 2622522"/>
              <a:gd name="connsiteY17" fmla="*/ 1121059 h 1198142"/>
              <a:gd name="connsiteX18" fmla="*/ 1172047 w 2622522"/>
              <a:gd name="connsiteY18" fmla="*/ 1117646 h 1198142"/>
              <a:gd name="connsiteX19" fmla="*/ 208748 w 2622522"/>
              <a:gd name="connsiteY19" fmla="*/ 1193439 h 1198142"/>
              <a:gd name="connsiteX20" fmla="*/ 5820 w 2622522"/>
              <a:gd name="connsiteY20" fmla="*/ 1176324 h 1198142"/>
              <a:gd name="connsiteX21" fmla="*/ 206304 w 2622522"/>
              <a:gd name="connsiteY21" fmla="*/ 944057 h 1198142"/>
              <a:gd name="connsiteX22" fmla="*/ 203858 w 2622522"/>
              <a:gd name="connsiteY22" fmla="*/ 591989 h 1198142"/>
              <a:gd name="connsiteX23" fmla="*/ 0 w 2622522"/>
              <a:gd name="connsiteY23" fmla="*/ 350973 h 1198142"/>
              <a:gd name="connsiteX0" fmla="*/ 5693 w 2622522"/>
              <a:gd name="connsiteY0" fmla="*/ 351367 h 1198142"/>
              <a:gd name="connsiteX1" fmla="*/ 2404288 w 2622522"/>
              <a:gd name="connsiteY1" fmla="*/ 7653 h 1198142"/>
              <a:gd name="connsiteX2" fmla="*/ 2616919 w 2622522"/>
              <a:gd name="connsiteY2" fmla="*/ 416858 h 1198142"/>
              <a:gd name="connsiteX3" fmla="*/ 2603738 w 2622522"/>
              <a:gd name="connsiteY3" fmla="*/ 742568 h 1198142"/>
              <a:gd name="connsiteX4" fmla="*/ 2398467 w 2622522"/>
              <a:gd name="connsiteY4" fmla="*/ 810197 h 1198142"/>
              <a:gd name="connsiteX5" fmla="*/ 2108311 w 2622522"/>
              <a:gd name="connsiteY5" fmla="*/ 940084 h 1198142"/>
              <a:gd name="connsiteX6" fmla="*/ 2436860 w 2622522"/>
              <a:gd name="connsiteY6" fmla="*/ 947228 h 1198142"/>
              <a:gd name="connsiteX7" fmla="*/ 2427208 w 2622522"/>
              <a:gd name="connsiteY7" fmla="*/ 953671 h 1198142"/>
              <a:gd name="connsiteX8" fmla="*/ 2453847 w 2622522"/>
              <a:gd name="connsiteY8" fmla="*/ 985328 h 1198142"/>
              <a:gd name="connsiteX9" fmla="*/ 2508616 w 2622522"/>
              <a:gd name="connsiteY9" fmla="*/ 992472 h 1198142"/>
              <a:gd name="connsiteX10" fmla="*/ 2487185 w 2622522"/>
              <a:gd name="connsiteY10" fmla="*/ 1016284 h 1198142"/>
              <a:gd name="connsiteX11" fmla="*/ 2463372 w 2622522"/>
              <a:gd name="connsiteY11" fmla="*/ 1037715 h 1198142"/>
              <a:gd name="connsiteX12" fmla="*/ 2434797 w 2622522"/>
              <a:gd name="connsiteY12" fmla="*/ 1052003 h 1198142"/>
              <a:gd name="connsiteX13" fmla="*/ 2391935 w 2622522"/>
              <a:gd name="connsiteY13" fmla="*/ 1056765 h 1198142"/>
              <a:gd name="connsiteX14" fmla="*/ 2184766 w 2622522"/>
              <a:gd name="connsiteY14" fmla="*/ 1087722 h 1198142"/>
              <a:gd name="connsiteX15" fmla="*/ 1915685 w 2622522"/>
              <a:gd name="connsiteY15" fmla="*/ 1109153 h 1198142"/>
              <a:gd name="connsiteX16" fmla="*/ 1563260 w 2622522"/>
              <a:gd name="connsiteY16" fmla="*/ 1121059 h 1198142"/>
              <a:gd name="connsiteX17" fmla="*/ 1263222 w 2622522"/>
              <a:gd name="connsiteY17" fmla="*/ 1121059 h 1198142"/>
              <a:gd name="connsiteX18" fmla="*/ 1172047 w 2622522"/>
              <a:gd name="connsiteY18" fmla="*/ 1117646 h 1198142"/>
              <a:gd name="connsiteX19" fmla="*/ 208748 w 2622522"/>
              <a:gd name="connsiteY19" fmla="*/ 1193439 h 1198142"/>
              <a:gd name="connsiteX20" fmla="*/ 5820 w 2622522"/>
              <a:gd name="connsiteY20" fmla="*/ 1176324 h 1198142"/>
              <a:gd name="connsiteX21" fmla="*/ 206304 w 2622522"/>
              <a:gd name="connsiteY21" fmla="*/ 944057 h 1198142"/>
              <a:gd name="connsiteX22" fmla="*/ 203858 w 2622522"/>
              <a:gd name="connsiteY22" fmla="*/ 591989 h 1198142"/>
              <a:gd name="connsiteX23" fmla="*/ 0 w 2622522"/>
              <a:gd name="connsiteY23" fmla="*/ 350973 h 1198142"/>
              <a:gd name="connsiteX0" fmla="*/ 5693 w 2622522"/>
              <a:gd name="connsiteY0" fmla="*/ 343764 h 1190539"/>
              <a:gd name="connsiteX1" fmla="*/ 2404288 w 2622522"/>
              <a:gd name="connsiteY1" fmla="*/ 50 h 1190539"/>
              <a:gd name="connsiteX2" fmla="*/ 2616919 w 2622522"/>
              <a:gd name="connsiteY2" fmla="*/ 409255 h 1190539"/>
              <a:gd name="connsiteX3" fmla="*/ 2603738 w 2622522"/>
              <a:gd name="connsiteY3" fmla="*/ 734965 h 1190539"/>
              <a:gd name="connsiteX4" fmla="*/ 2398467 w 2622522"/>
              <a:gd name="connsiteY4" fmla="*/ 802594 h 1190539"/>
              <a:gd name="connsiteX5" fmla="*/ 2108311 w 2622522"/>
              <a:gd name="connsiteY5" fmla="*/ 932481 h 1190539"/>
              <a:gd name="connsiteX6" fmla="*/ 2436860 w 2622522"/>
              <a:gd name="connsiteY6" fmla="*/ 939625 h 1190539"/>
              <a:gd name="connsiteX7" fmla="*/ 2427208 w 2622522"/>
              <a:gd name="connsiteY7" fmla="*/ 946068 h 1190539"/>
              <a:gd name="connsiteX8" fmla="*/ 2453847 w 2622522"/>
              <a:gd name="connsiteY8" fmla="*/ 977725 h 1190539"/>
              <a:gd name="connsiteX9" fmla="*/ 2508616 w 2622522"/>
              <a:gd name="connsiteY9" fmla="*/ 984869 h 1190539"/>
              <a:gd name="connsiteX10" fmla="*/ 2487185 w 2622522"/>
              <a:gd name="connsiteY10" fmla="*/ 1008681 h 1190539"/>
              <a:gd name="connsiteX11" fmla="*/ 2463372 w 2622522"/>
              <a:gd name="connsiteY11" fmla="*/ 1030112 h 1190539"/>
              <a:gd name="connsiteX12" fmla="*/ 2434797 w 2622522"/>
              <a:gd name="connsiteY12" fmla="*/ 1044400 h 1190539"/>
              <a:gd name="connsiteX13" fmla="*/ 2391935 w 2622522"/>
              <a:gd name="connsiteY13" fmla="*/ 1049162 h 1190539"/>
              <a:gd name="connsiteX14" fmla="*/ 2184766 w 2622522"/>
              <a:gd name="connsiteY14" fmla="*/ 1080119 h 1190539"/>
              <a:gd name="connsiteX15" fmla="*/ 1915685 w 2622522"/>
              <a:gd name="connsiteY15" fmla="*/ 1101550 h 1190539"/>
              <a:gd name="connsiteX16" fmla="*/ 1563260 w 2622522"/>
              <a:gd name="connsiteY16" fmla="*/ 1113456 h 1190539"/>
              <a:gd name="connsiteX17" fmla="*/ 1263222 w 2622522"/>
              <a:gd name="connsiteY17" fmla="*/ 1113456 h 1190539"/>
              <a:gd name="connsiteX18" fmla="*/ 1172047 w 2622522"/>
              <a:gd name="connsiteY18" fmla="*/ 1110043 h 1190539"/>
              <a:gd name="connsiteX19" fmla="*/ 208748 w 2622522"/>
              <a:gd name="connsiteY19" fmla="*/ 1185836 h 1190539"/>
              <a:gd name="connsiteX20" fmla="*/ 5820 w 2622522"/>
              <a:gd name="connsiteY20" fmla="*/ 1168721 h 1190539"/>
              <a:gd name="connsiteX21" fmla="*/ 206304 w 2622522"/>
              <a:gd name="connsiteY21" fmla="*/ 936454 h 1190539"/>
              <a:gd name="connsiteX22" fmla="*/ 203858 w 2622522"/>
              <a:gd name="connsiteY22" fmla="*/ 584386 h 1190539"/>
              <a:gd name="connsiteX23" fmla="*/ 0 w 2622522"/>
              <a:gd name="connsiteY23" fmla="*/ 343370 h 1190539"/>
              <a:gd name="connsiteX0" fmla="*/ 5693 w 2622522"/>
              <a:gd name="connsiteY0" fmla="*/ 343764 h 1190539"/>
              <a:gd name="connsiteX1" fmla="*/ 2404288 w 2622522"/>
              <a:gd name="connsiteY1" fmla="*/ 50 h 1190539"/>
              <a:gd name="connsiteX2" fmla="*/ 2616919 w 2622522"/>
              <a:gd name="connsiteY2" fmla="*/ 409255 h 1190539"/>
              <a:gd name="connsiteX3" fmla="*/ 2603738 w 2622522"/>
              <a:gd name="connsiteY3" fmla="*/ 734965 h 1190539"/>
              <a:gd name="connsiteX4" fmla="*/ 2398467 w 2622522"/>
              <a:gd name="connsiteY4" fmla="*/ 802594 h 1190539"/>
              <a:gd name="connsiteX5" fmla="*/ 2108311 w 2622522"/>
              <a:gd name="connsiteY5" fmla="*/ 932481 h 1190539"/>
              <a:gd name="connsiteX6" fmla="*/ 2436860 w 2622522"/>
              <a:gd name="connsiteY6" fmla="*/ 939625 h 1190539"/>
              <a:gd name="connsiteX7" fmla="*/ 2427208 w 2622522"/>
              <a:gd name="connsiteY7" fmla="*/ 946068 h 1190539"/>
              <a:gd name="connsiteX8" fmla="*/ 2453847 w 2622522"/>
              <a:gd name="connsiteY8" fmla="*/ 977725 h 1190539"/>
              <a:gd name="connsiteX9" fmla="*/ 2508616 w 2622522"/>
              <a:gd name="connsiteY9" fmla="*/ 984869 h 1190539"/>
              <a:gd name="connsiteX10" fmla="*/ 2487185 w 2622522"/>
              <a:gd name="connsiteY10" fmla="*/ 1008681 h 1190539"/>
              <a:gd name="connsiteX11" fmla="*/ 2463372 w 2622522"/>
              <a:gd name="connsiteY11" fmla="*/ 1030112 h 1190539"/>
              <a:gd name="connsiteX12" fmla="*/ 2434797 w 2622522"/>
              <a:gd name="connsiteY12" fmla="*/ 1044400 h 1190539"/>
              <a:gd name="connsiteX13" fmla="*/ 2391935 w 2622522"/>
              <a:gd name="connsiteY13" fmla="*/ 1049162 h 1190539"/>
              <a:gd name="connsiteX14" fmla="*/ 2184766 w 2622522"/>
              <a:gd name="connsiteY14" fmla="*/ 1080119 h 1190539"/>
              <a:gd name="connsiteX15" fmla="*/ 1915685 w 2622522"/>
              <a:gd name="connsiteY15" fmla="*/ 1101550 h 1190539"/>
              <a:gd name="connsiteX16" fmla="*/ 1563260 w 2622522"/>
              <a:gd name="connsiteY16" fmla="*/ 1113456 h 1190539"/>
              <a:gd name="connsiteX17" fmla="*/ 1263222 w 2622522"/>
              <a:gd name="connsiteY17" fmla="*/ 1113456 h 1190539"/>
              <a:gd name="connsiteX18" fmla="*/ 1172047 w 2622522"/>
              <a:gd name="connsiteY18" fmla="*/ 1110043 h 1190539"/>
              <a:gd name="connsiteX19" fmla="*/ 208748 w 2622522"/>
              <a:gd name="connsiteY19" fmla="*/ 1185836 h 1190539"/>
              <a:gd name="connsiteX20" fmla="*/ 5820 w 2622522"/>
              <a:gd name="connsiteY20" fmla="*/ 1168721 h 1190539"/>
              <a:gd name="connsiteX21" fmla="*/ 206304 w 2622522"/>
              <a:gd name="connsiteY21" fmla="*/ 936454 h 1190539"/>
              <a:gd name="connsiteX22" fmla="*/ 203858 w 2622522"/>
              <a:gd name="connsiteY22" fmla="*/ 584386 h 1190539"/>
              <a:gd name="connsiteX23" fmla="*/ 0 w 2622522"/>
              <a:gd name="connsiteY23" fmla="*/ 343370 h 1190539"/>
              <a:gd name="connsiteX0" fmla="*/ 5693 w 2621435"/>
              <a:gd name="connsiteY0" fmla="*/ 343764 h 1190539"/>
              <a:gd name="connsiteX1" fmla="*/ 2404288 w 2621435"/>
              <a:gd name="connsiteY1" fmla="*/ 50 h 1190539"/>
              <a:gd name="connsiteX2" fmla="*/ 2616919 w 2621435"/>
              <a:gd name="connsiteY2" fmla="*/ 409255 h 1190539"/>
              <a:gd name="connsiteX3" fmla="*/ 2603738 w 2621435"/>
              <a:gd name="connsiteY3" fmla="*/ 734965 h 1190539"/>
              <a:gd name="connsiteX4" fmla="*/ 2398467 w 2621435"/>
              <a:gd name="connsiteY4" fmla="*/ 802594 h 1190539"/>
              <a:gd name="connsiteX5" fmla="*/ 2108311 w 2621435"/>
              <a:gd name="connsiteY5" fmla="*/ 932481 h 1190539"/>
              <a:gd name="connsiteX6" fmla="*/ 2436860 w 2621435"/>
              <a:gd name="connsiteY6" fmla="*/ 939625 h 1190539"/>
              <a:gd name="connsiteX7" fmla="*/ 2427208 w 2621435"/>
              <a:gd name="connsiteY7" fmla="*/ 946068 h 1190539"/>
              <a:gd name="connsiteX8" fmla="*/ 2453847 w 2621435"/>
              <a:gd name="connsiteY8" fmla="*/ 977725 h 1190539"/>
              <a:gd name="connsiteX9" fmla="*/ 2508616 w 2621435"/>
              <a:gd name="connsiteY9" fmla="*/ 984869 h 1190539"/>
              <a:gd name="connsiteX10" fmla="*/ 2487185 w 2621435"/>
              <a:gd name="connsiteY10" fmla="*/ 1008681 h 1190539"/>
              <a:gd name="connsiteX11" fmla="*/ 2463372 w 2621435"/>
              <a:gd name="connsiteY11" fmla="*/ 1030112 h 1190539"/>
              <a:gd name="connsiteX12" fmla="*/ 2434797 w 2621435"/>
              <a:gd name="connsiteY12" fmla="*/ 1044400 h 1190539"/>
              <a:gd name="connsiteX13" fmla="*/ 2391935 w 2621435"/>
              <a:gd name="connsiteY13" fmla="*/ 1049162 h 1190539"/>
              <a:gd name="connsiteX14" fmla="*/ 2184766 w 2621435"/>
              <a:gd name="connsiteY14" fmla="*/ 1080119 h 1190539"/>
              <a:gd name="connsiteX15" fmla="*/ 1915685 w 2621435"/>
              <a:gd name="connsiteY15" fmla="*/ 1101550 h 1190539"/>
              <a:gd name="connsiteX16" fmla="*/ 1563260 w 2621435"/>
              <a:gd name="connsiteY16" fmla="*/ 1113456 h 1190539"/>
              <a:gd name="connsiteX17" fmla="*/ 1263222 w 2621435"/>
              <a:gd name="connsiteY17" fmla="*/ 1113456 h 1190539"/>
              <a:gd name="connsiteX18" fmla="*/ 1172047 w 2621435"/>
              <a:gd name="connsiteY18" fmla="*/ 1110043 h 1190539"/>
              <a:gd name="connsiteX19" fmla="*/ 208748 w 2621435"/>
              <a:gd name="connsiteY19" fmla="*/ 1185836 h 1190539"/>
              <a:gd name="connsiteX20" fmla="*/ 5820 w 2621435"/>
              <a:gd name="connsiteY20" fmla="*/ 1168721 h 1190539"/>
              <a:gd name="connsiteX21" fmla="*/ 206304 w 2621435"/>
              <a:gd name="connsiteY21" fmla="*/ 936454 h 1190539"/>
              <a:gd name="connsiteX22" fmla="*/ 203858 w 2621435"/>
              <a:gd name="connsiteY22" fmla="*/ 584386 h 1190539"/>
              <a:gd name="connsiteX23" fmla="*/ 0 w 2621435"/>
              <a:gd name="connsiteY23" fmla="*/ 343370 h 1190539"/>
              <a:gd name="connsiteX0" fmla="*/ 5693 w 2621435"/>
              <a:gd name="connsiteY0" fmla="*/ 343764 h 1190539"/>
              <a:gd name="connsiteX1" fmla="*/ 2404288 w 2621435"/>
              <a:gd name="connsiteY1" fmla="*/ 50 h 1190539"/>
              <a:gd name="connsiteX2" fmla="*/ 2616919 w 2621435"/>
              <a:gd name="connsiteY2" fmla="*/ 409255 h 1190539"/>
              <a:gd name="connsiteX3" fmla="*/ 2603738 w 2621435"/>
              <a:gd name="connsiteY3" fmla="*/ 734965 h 1190539"/>
              <a:gd name="connsiteX4" fmla="*/ 2398467 w 2621435"/>
              <a:gd name="connsiteY4" fmla="*/ 802594 h 1190539"/>
              <a:gd name="connsiteX5" fmla="*/ 2108311 w 2621435"/>
              <a:gd name="connsiteY5" fmla="*/ 932481 h 1190539"/>
              <a:gd name="connsiteX6" fmla="*/ 2436860 w 2621435"/>
              <a:gd name="connsiteY6" fmla="*/ 939625 h 1190539"/>
              <a:gd name="connsiteX7" fmla="*/ 2427208 w 2621435"/>
              <a:gd name="connsiteY7" fmla="*/ 946068 h 1190539"/>
              <a:gd name="connsiteX8" fmla="*/ 2453847 w 2621435"/>
              <a:gd name="connsiteY8" fmla="*/ 977725 h 1190539"/>
              <a:gd name="connsiteX9" fmla="*/ 2508616 w 2621435"/>
              <a:gd name="connsiteY9" fmla="*/ 984869 h 1190539"/>
              <a:gd name="connsiteX10" fmla="*/ 2487185 w 2621435"/>
              <a:gd name="connsiteY10" fmla="*/ 1008681 h 1190539"/>
              <a:gd name="connsiteX11" fmla="*/ 2463372 w 2621435"/>
              <a:gd name="connsiteY11" fmla="*/ 1030112 h 1190539"/>
              <a:gd name="connsiteX12" fmla="*/ 2434797 w 2621435"/>
              <a:gd name="connsiteY12" fmla="*/ 1044400 h 1190539"/>
              <a:gd name="connsiteX13" fmla="*/ 2391935 w 2621435"/>
              <a:gd name="connsiteY13" fmla="*/ 1049162 h 1190539"/>
              <a:gd name="connsiteX14" fmla="*/ 2184766 w 2621435"/>
              <a:gd name="connsiteY14" fmla="*/ 1080119 h 1190539"/>
              <a:gd name="connsiteX15" fmla="*/ 1915685 w 2621435"/>
              <a:gd name="connsiteY15" fmla="*/ 1101550 h 1190539"/>
              <a:gd name="connsiteX16" fmla="*/ 1563260 w 2621435"/>
              <a:gd name="connsiteY16" fmla="*/ 1113456 h 1190539"/>
              <a:gd name="connsiteX17" fmla="*/ 1263222 w 2621435"/>
              <a:gd name="connsiteY17" fmla="*/ 1113456 h 1190539"/>
              <a:gd name="connsiteX18" fmla="*/ 1172047 w 2621435"/>
              <a:gd name="connsiteY18" fmla="*/ 1110043 h 1190539"/>
              <a:gd name="connsiteX19" fmla="*/ 208748 w 2621435"/>
              <a:gd name="connsiteY19" fmla="*/ 1185836 h 1190539"/>
              <a:gd name="connsiteX20" fmla="*/ 5820 w 2621435"/>
              <a:gd name="connsiteY20" fmla="*/ 1168721 h 1190539"/>
              <a:gd name="connsiteX21" fmla="*/ 206304 w 2621435"/>
              <a:gd name="connsiteY21" fmla="*/ 936454 h 1190539"/>
              <a:gd name="connsiteX22" fmla="*/ 203858 w 2621435"/>
              <a:gd name="connsiteY22" fmla="*/ 584386 h 1190539"/>
              <a:gd name="connsiteX23" fmla="*/ 0 w 2621435"/>
              <a:gd name="connsiteY23" fmla="*/ 343370 h 1190539"/>
              <a:gd name="connsiteX0" fmla="*/ 5693 w 2621435"/>
              <a:gd name="connsiteY0" fmla="*/ 343714 h 1190489"/>
              <a:gd name="connsiteX1" fmla="*/ 2404288 w 2621435"/>
              <a:gd name="connsiteY1" fmla="*/ 0 h 1190489"/>
              <a:gd name="connsiteX2" fmla="*/ 2616919 w 2621435"/>
              <a:gd name="connsiteY2" fmla="*/ 409205 h 1190489"/>
              <a:gd name="connsiteX3" fmla="*/ 2603738 w 2621435"/>
              <a:gd name="connsiteY3" fmla="*/ 734915 h 1190489"/>
              <a:gd name="connsiteX4" fmla="*/ 2398467 w 2621435"/>
              <a:gd name="connsiteY4" fmla="*/ 802544 h 1190489"/>
              <a:gd name="connsiteX5" fmla="*/ 2108311 w 2621435"/>
              <a:gd name="connsiteY5" fmla="*/ 932431 h 1190489"/>
              <a:gd name="connsiteX6" fmla="*/ 2436860 w 2621435"/>
              <a:gd name="connsiteY6" fmla="*/ 939575 h 1190489"/>
              <a:gd name="connsiteX7" fmla="*/ 2427208 w 2621435"/>
              <a:gd name="connsiteY7" fmla="*/ 946018 h 1190489"/>
              <a:gd name="connsiteX8" fmla="*/ 2453847 w 2621435"/>
              <a:gd name="connsiteY8" fmla="*/ 977675 h 1190489"/>
              <a:gd name="connsiteX9" fmla="*/ 2508616 w 2621435"/>
              <a:gd name="connsiteY9" fmla="*/ 984819 h 1190489"/>
              <a:gd name="connsiteX10" fmla="*/ 2487185 w 2621435"/>
              <a:gd name="connsiteY10" fmla="*/ 1008631 h 1190489"/>
              <a:gd name="connsiteX11" fmla="*/ 2463372 w 2621435"/>
              <a:gd name="connsiteY11" fmla="*/ 1030062 h 1190489"/>
              <a:gd name="connsiteX12" fmla="*/ 2434797 w 2621435"/>
              <a:gd name="connsiteY12" fmla="*/ 1044350 h 1190489"/>
              <a:gd name="connsiteX13" fmla="*/ 2391935 w 2621435"/>
              <a:gd name="connsiteY13" fmla="*/ 1049112 h 1190489"/>
              <a:gd name="connsiteX14" fmla="*/ 2184766 w 2621435"/>
              <a:gd name="connsiteY14" fmla="*/ 1080069 h 1190489"/>
              <a:gd name="connsiteX15" fmla="*/ 1915685 w 2621435"/>
              <a:gd name="connsiteY15" fmla="*/ 1101500 h 1190489"/>
              <a:gd name="connsiteX16" fmla="*/ 1563260 w 2621435"/>
              <a:gd name="connsiteY16" fmla="*/ 1113406 h 1190489"/>
              <a:gd name="connsiteX17" fmla="*/ 1263222 w 2621435"/>
              <a:gd name="connsiteY17" fmla="*/ 1113406 h 1190489"/>
              <a:gd name="connsiteX18" fmla="*/ 1172047 w 2621435"/>
              <a:gd name="connsiteY18" fmla="*/ 1109993 h 1190489"/>
              <a:gd name="connsiteX19" fmla="*/ 208748 w 2621435"/>
              <a:gd name="connsiteY19" fmla="*/ 1185786 h 1190489"/>
              <a:gd name="connsiteX20" fmla="*/ 5820 w 2621435"/>
              <a:gd name="connsiteY20" fmla="*/ 1168671 h 1190489"/>
              <a:gd name="connsiteX21" fmla="*/ 206304 w 2621435"/>
              <a:gd name="connsiteY21" fmla="*/ 936404 h 1190489"/>
              <a:gd name="connsiteX22" fmla="*/ 203858 w 2621435"/>
              <a:gd name="connsiteY22" fmla="*/ 584336 h 1190489"/>
              <a:gd name="connsiteX23" fmla="*/ 0 w 2621435"/>
              <a:gd name="connsiteY23" fmla="*/ 343320 h 1190489"/>
              <a:gd name="connsiteX0" fmla="*/ 5693 w 2621435"/>
              <a:gd name="connsiteY0" fmla="*/ 343714 h 1190489"/>
              <a:gd name="connsiteX1" fmla="*/ 2404288 w 2621435"/>
              <a:gd name="connsiteY1" fmla="*/ 0 h 1190489"/>
              <a:gd name="connsiteX2" fmla="*/ 2616919 w 2621435"/>
              <a:gd name="connsiteY2" fmla="*/ 409205 h 1190489"/>
              <a:gd name="connsiteX3" fmla="*/ 2603738 w 2621435"/>
              <a:gd name="connsiteY3" fmla="*/ 734915 h 1190489"/>
              <a:gd name="connsiteX4" fmla="*/ 2398467 w 2621435"/>
              <a:gd name="connsiteY4" fmla="*/ 802544 h 1190489"/>
              <a:gd name="connsiteX5" fmla="*/ 2108311 w 2621435"/>
              <a:gd name="connsiteY5" fmla="*/ 932431 h 1190489"/>
              <a:gd name="connsiteX6" fmla="*/ 2436860 w 2621435"/>
              <a:gd name="connsiteY6" fmla="*/ 939575 h 1190489"/>
              <a:gd name="connsiteX7" fmla="*/ 2427208 w 2621435"/>
              <a:gd name="connsiteY7" fmla="*/ 946018 h 1190489"/>
              <a:gd name="connsiteX8" fmla="*/ 2453847 w 2621435"/>
              <a:gd name="connsiteY8" fmla="*/ 977675 h 1190489"/>
              <a:gd name="connsiteX9" fmla="*/ 2508616 w 2621435"/>
              <a:gd name="connsiteY9" fmla="*/ 984819 h 1190489"/>
              <a:gd name="connsiteX10" fmla="*/ 2487185 w 2621435"/>
              <a:gd name="connsiteY10" fmla="*/ 1008631 h 1190489"/>
              <a:gd name="connsiteX11" fmla="*/ 2463372 w 2621435"/>
              <a:gd name="connsiteY11" fmla="*/ 1030062 h 1190489"/>
              <a:gd name="connsiteX12" fmla="*/ 2434797 w 2621435"/>
              <a:gd name="connsiteY12" fmla="*/ 1044350 h 1190489"/>
              <a:gd name="connsiteX13" fmla="*/ 2391935 w 2621435"/>
              <a:gd name="connsiteY13" fmla="*/ 1049112 h 1190489"/>
              <a:gd name="connsiteX14" fmla="*/ 2184766 w 2621435"/>
              <a:gd name="connsiteY14" fmla="*/ 1080069 h 1190489"/>
              <a:gd name="connsiteX15" fmla="*/ 1915685 w 2621435"/>
              <a:gd name="connsiteY15" fmla="*/ 1101500 h 1190489"/>
              <a:gd name="connsiteX16" fmla="*/ 1563260 w 2621435"/>
              <a:gd name="connsiteY16" fmla="*/ 1113406 h 1190489"/>
              <a:gd name="connsiteX17" fmla="*/ 1263222 w 2621435"/>
              <a:gd name="connsiteY17" fmla="*/ 1113406 h 1190489"/>
              <a:gd name="connsiteX18" fmla="*/ 1172047 w 2621435"/>
              <a:gd name="connsiteY18" fmla="*/ 1109993 h 1190489"/>
              <a:gd name="connsiteX19" fmla="*/ 208748 w 2621435"/>
              <a:gd name="connsiteY19" fmla="*/ 1185786 h 1190489"/>
              <a:gd name="connsiteX20" fmla="*/ 5820 w 2621435"/>
              <a:gd name="connsiteY20" fmla="*/ 1168671 h 1190489"/>
              <a:gd name="connsiteX21" fmla="*/ 206304 w 2621435"/>
              <a:gd name="connsiteY21" fmla="*/ 936404 h 1190489"/>
              <a:gd name="connsiteX22" fmla="*/ 203858 w 2621435"/>
              <a:gd name="connsiteY22" fmla="*/ 584336 h 1190489"/>
              <a:gd name="connsiteX23" fmla="*/ 0 w 2621435"/>
              <a:gd name="connsiteY23" fmla="*/ 343320 h 1190489"/>
              <a:gd name="connsiteX0" fmla="*/ 174392 w 2621435"/>
              <a:gd name="connsiteY0" fmla="*/ 319265 h 1190489"/>
              <a:gd name="connsiteX1" fmla="*/ 2404288 w 2621435"/>
              <a:gd name="connsiteY1" fmla="*/ 0 h 1190489"/>
              <a:gd name="connsiteX2" fmla="*/ 2616919 w 2621435"/>
              <a:gd name="connsiteY2" fmla="*/ 409205 h 1190489"/>
              <a:gd name="connsiteX3" fmla="*/ 2603738 w 2621435"/>
              <a:gd name="connsiteY3" fmla="*/ 734915 h 1190489"/>
              <a:gd name="connsiteX4" fmla="*/ 2398467 w 2621435"/>
              <a:gd name="connsiteY4" fmla="*/ 802544 h 1190489"/>
              <a:gd name="connsiteX5" fmla="*/ 2108311 w 2621435"/>
              <a:gd name="connsiteY5" fmla="*/ 932431 h 1190489"/>
              <a:gd name="connsiteX6" fmla="*/ 2436860 w 2621435"/>
              <a:gd name="connsiteY6" fmla="*/ 939575 h 1190489"/>
              <a:gd name="connsiteX7" fmla="*/ 2427208 w 2621435"/>
              <a:gd name="connsiteY7" fmla="*/ 946018 h 1190489"/>
              <a:gd name="connsiteX8" fmla="*/ 2453847 w 2621435"/>
              <a:gd name="connsiteY8" fmla="*/ 977675 h 1190489"/>
              <a:gd name="connsiteX9" fmla="*/ 2508616 w 2621435"/>
              <a:gd name="connsiteY9" fmla="*/ 984819 h 1190489"/>
              <a:gd name="connsiteX10" fmla="*/ 2487185 w 2621435"/>
              <a:gd name="connsiteY10" fmla="*/ 1008631 h 1190489"/>
              <a:gd name="connsiteX11" fmla="*/ 2463372 w 2621435"/>
              <a:gd name="connsiteY11" fmla="*/ 1030062 h 1190489"/>
              <a:gd name="connsiteX12" fmla="*/ 2434797 w 2621435"/>
              <a:gd name="connsiteY12" fmla="*/ 1044350 h 1190489"/>
              <a:gd name="connsiteX13" fmla="*/ 2391935 w 2621435"/>
              <a:gd name="connsiteY13" fmla="*/ 1049112 h 1190489"/>
              <a:gd name="connsiteX14" fmla="*/ 2184766 w 2621435"/>
              <a:gd name="connsiteY14" fmla="*/ 1080069 h 1190489"/>
              <a:gd name="connsiteX15" fmla="*/ 1915685 w 2621435"/>
              <a:gd name="connsiteY15" fmla="*/ 1101500 h 1190489"/>
              <a:gd name="connsiteX16" fmla="*/ 1563260 w 2621435"/>
              <a:gd name="connsiteY16" fmla="*/ 1113406 h 1190489"/>
              <a:gd name="connsiteX17" fmla="*/ 1263222 w 2621435"/>
              <a:gd name="connsiteY17" fmla="*/ 1113406 h 1190489"/>
              <a:gd name="connsiteX18" fmla="*/ 1172047 w 2621435"/>
              <a:gd name="connsiteY18" fmla="*/ 1109993 h 1190489"/>
              <a:gd name="connsiteX19" fmla="*/ 208748 w 2621435"/>
              <a:gd name="connsiteY19" fmla="*/ 1185786 h 1190489"/>
              <a:gd name="connsiteX20" fmla="*/ 5820 w 2621435"/>
              <a:gd name="connsiteY20" fmla="*/ 1168671 h 1190489"/>
              <a:gd name="connsiteX21" fmla="*/ 206304 w 2621435"/>
              <a:gd name="connsiteY21" fmla="*/ 936404 h 1190489"/>
              <a:gd name="connsiteX22" fmla="*/ 203858 w 2621435"/>
              <a:gd name="connsiteY22" fmla="*/ 584336 h 1190489"/>
              <a:gd name="connsiteX23" fmla="*/ 0 w 2621435"/>
              <a:gd name="connsiteY23" fmla="*/ 343320 h 1190489"/>
              <a:gd name="connsiteX0" fmla="*/ 802 w 2621435"/>
              <a:gd name="connsiteY0" fmla="*/ 338824 h 1190489"/>
              <a:gd name="connsiteX1" fmla="*/ 2404288 w 2621435"/>
              <a:gd name="connsiteY1" fmla="*/ 0 h 1190489"/>
              <a:gd name="connsiteX2" fmla="*/ 2616919 w 2621435"/>
              <a:gd name="connsiteY2" fmla="*/ 409205 h 1190489"/>
              <a:gd name="connsiteX3" fmla="*/ 2603738 w 2621435"/>
              <a:gd name="connsiteY3" fmla="*/ 734915 h 1190489"/>
              <a:gd name="connsiteX4" fmla="*/ 2398467 w 2621435"/>
              <a:gd name="connsiteY4" fmla="*/ 802544 h 1190489"/>
              <a:gd name="connsiteX5" fmla="*/ 2108311 w 2621435"/>
              <a:gd name="connsiteY5" fmla="*/ 932431 h 1190489"/>
              <a:gd name="connsiteX6" fmla="*/ 2436860 w 2621435"/>
              <a:gd name="connsiteY6" fmla="*/ 939575 h 1190489"/>
              <a:gd name="connsiteX7" fmla="*/ 2427208 w 2621435"/>
              <a:gd name="connsiteY7" fmla="*/ 946018 h 1190489"/>
              <a:gd name="connsiteX8" fmla="*/ 2453847 w 2621435"/>
              <a:gd name="connsiteY8" fmla="*/ 977675 h 1190489"/>
              <a:gd name="connsiteX9" fmla="*/ 2508616 w 2621435"/>
              <a:gd name="connsiteY9" fmla="*/ 984819 h 1190489"/>
              <a:gd name="connsiteX10" fmla="*/ 2487185 w 2621435"/>
              <a:gd name="connsiteY10" fmla="*/ 1008631 h 1190489"/>
              <a:gd name="connsiteX11" fmla="*/ 2463372 w 2621435"/>
              <a:gd name="connsiteY11" fmla="*/ 1030062 h 1190489"/>
              <a:gd name="connsiteX12" fmla="*/ 2434797 w 2621435"/>
              <a:gd name="connsiteY12" fmla="*/ 1044350 h 1190489"/>
              <a:gd name="connsiteX13" fmla="*/ 2391935 w 2621435"/>
              <a:gd name="connsiteY13" fmla="*/ 1049112 h 1190489"/>
              <a:gd name="connsiteX14" fmla="*/ 2184766 w 2621435"/>
              <a:gd name="connsiteY14" fmla="*/ 1080069 h 1190489"/>
              <a:gd name="connsiteX15" fmla="*/ 1915685 w 2621435"/>
              <a:gd name="connsiteY15" fmla="*/ 1101500 h 1190489"/>
              <a:gd name="connsiteX16" fmla="*/ 1563260 w 2621435"/>
              <a:gd name="connsiteY16" fmla="*/ 1113406 h 1190489"/>
              <a:gd name="connsiteX17" fmla="*/ 1263222 w 2621435"/>
              <a:gd name="connsiteY17" fmla="*/ 1113406 h 1190489"/>
              <a:gd name="connsiteX18" fmla="*/ 1172047 w 2621435"/>
              <a:gd name="connsiteY18" fmla="*/ 1109993 h 1190489"/>
              <a:gd name="connsiteX19" fmla="*/ 208748 w 2621435"/>
              <a:gd name="connsiteY19" fmla="*/ 1185786 h 1190489"/>
              <a:gd name="connsiteX20" fmla="*/ 5820 w 2621435"/>
              <a:gd name="connsiteY20" fmla="*/ 1168671 h 1190489"/>
              <a:gd name="connsiteX21" fmla="*/ 206304 w 2621435"/>
              <a:gd name="connsiteY21" fmla="*/ 936404 h 1190489"/>
              <a:gd name="connsiteX22" fmla="*/ 203858 w 2621435"/>
              <a:gd name="connsiteY22" fmla="*/ 584336 h 1190489"/>
              <a:gd name="connsiteX23" fmla="*/ 0 w 2621435"/>
              <a:gd name="connsiteY23" fmla="*/ 343320 h 1190489"/>
              <a:gd name="connsiteX0" fmla="*/ 1477534 w 2621435"/>
              <a:gd name="connsiteY0" fmla="*/ 133451 h 1190489"/>
              <a:gd name="connsiteX1" fmla="*/ 2404288 w 2621435"/>
              <a:gd name="connsiteY1" fmla="*/ 0 h 1190489"/>
              <a:gd name="connsiteX2" fmla="*/ 2616919 w 2621435"/>
              <a:gd name="connsiteY2" fmla="*/ 409205 h 1190489"/>
              <a:gd name="connsiteX3" fmla="*/ 2603738 w 2621435"/>
              <a:gd name="connsiteY3" fmla="*/ 734915 h 1190489"/>
              <a:gd name="connsiteX4" fmla="*/ 2398467 w 2621435"/>
              <a:gd name="connsiteY4" fmla="*/ 802544 h 1190489"/>
              <a:gd name="connsiteX5" fmla="*/ 2108311 w 2621435"/>
              <a:gd name="connsiteY5" fmla="*/ 932431 h 1190489"/>
              <a:gd name="connsiteX6" fmla="*/ 2436860 w 2621435"/>
              <a:gd name="connsiteY6" fmla="*/ 939575 h 1190489"/>
              <a:gd name="connsiteX7" fmla="*/ 2427208 w 2621435"/>
              <a:gd name="connsiteY7" fmla="*/ 946018 h 1190489"/>
              <a:gd name="connsiteX8" fmla="*/ 2453847 w 2621435"/>
              <a:gd name="connsiteY8" fmla="*/ 977675 h 1190489"/>
              <a:gd name="connsiteX9" fmla="*/ 2508616 w 2621435"/>
              <a:gd name="connsiteY9" fmla="*/ 984819 h 1190489"/>
              <a:gd name="connsiteX10" fmla="*/ 2487185 w 2621435"/>
              <a:gd name="connsiteY10" fmla="*/ 1008631 h 1190489"/>
              <a:gd name="connsiteX11" fmla="*/ 2463372 w 2621435"/>
              <a:gd name="connsiteY11" fmla="*/ 1030062 h 1190489"/>
              <a:gd name="connsiteX12" fmla="*/ 2434797 w 2621435"/>
              <a:gd name="connsiteY12" fmla="*/ 1044350 h 1190489"/>
              <a:gd name="connsiteX13" fmla="*/ 2391935 w 2621435"/>
              <a:gd name="connsiteY13" fmla="*/ 1049112 h 1190489"/>
              <a:gd name="connsiteX14" fmla="*/ 2184766 w 2621435"/>
              <a:gd name="connsiteY14" fmla="*/ 1080069 h 1190489"/>
              <a:gd name="connsiteX15" fmla="*/ 1915685 w 2621435"/>
              <a:gd name="connsiteY15" fmla="*/ 1101500 h 1190489"/>
              <a:gd name="connsiteX16" fmla="*/ 1563260 w 2621435"/>
              <a:gd name="connsiteY16" fmla="*/ 1113406 h 1190489"/>
              <a:gd name="connsiteX17" fmla="*/ 1263222 w 2621435"/>
              <a:gd name="connsiteY17" fmla="*/ 1113406 h 1190489"/>
              <a:gd name="connsiteX18" fmla="*/ 1172047 w 2621435"/>
              <a:gd name="connsiteY18" fmla="*/ 1109993 h 1190489"/>
              <a:gd name="connsiteX19" fmla="*/ 208748 w 2621435"/>
              <a:gd name="connsiteY19" fmla="*/ 1185786 h 1190489"/>
              <a:gd name="connsiteX20" fmla="*/ 5820 w 2621435"/>
              <a:gd name="connsiteY20" fmla="*/ 1168671 h 1190489"/>
              <a:gd name="connsiteX21" fmla="*/ 206304 w 2621435"/>
              <a:gd name="connsiteY21" fmla="*/ 936404 h 1190489"/>
              <a:gd name="connsiteX22" fmla="*/ 203858 w 2621435"/>
              <a:gd name="connsiteY22" fmla="*/ 584336 h 1190489"/>
              <a:gd name="connsiteX23" fmla="*/ 0 w 2621435"/>
              <a:gd name="connsiteY23" fmla="*/ 343320 h 1190489"/>
              <a:gd name="connsiteX0" fmla="*/ 1465309 w 2621435"/>
              <a:gd name="connsiteY0" fmla="*/ 67439 h 1190489"/>
              <a:gd name="connsiteX1" fmla="*/ 2404288 w 2621435"/>
              <a:gd name="connsiteY1" fmla="*/ 0 h 1190489"/>
              <a:gd name="connsiteX2" fmla="*/ 2616919 w 2621435"/>
              <a:gd name="connsiteY2" fmla="*/ 409205 h 1190489"/>
              <a:gd name="connsiteX3" fmla="*/ 2603738 w 2621435"/>
              <a:gd name="connsiteY3" fmla="*/ 734915 h 1190489"/>
              <a:gd name="connsiteX4" fmla="*/ 2398467 w 2621435"/>
              <a:gd name="connsiteY4" fmla="*/ 802544 h 1190489"/>
              <a:gd name="connsiteX5" fmla="*/ 2108311 w 2621435"/>
              <a:gd name="connsiteY5" fmla="*/ 932431 h 1190489"/>
              <a:gd name="connsiteX6" fmla="*/ 2436860 w 2621435"/>
              <a:gd name="connsiteY6" fmla="*/ 939575 h 1190489"/>
              <a:gd name="connsiteX7" fmla="*/ 2427208 w 2621435"/>
              <a:gd name="connsiteY7" fmla="*/ 946018 h 1190489"/>
              <a:gd name="connsiteX8" fmla="*/ 2453847 w 2621435"/>
              <a:gd name="connsiteY8" fmla="*/ 977675 h 1190489"/>
              <a:gd name="connsiteX9" fmla="*/ 2508616 w 2621435"/>
              <a:gd name="connsiteY9" fmla="*/ 984819 h 1190489"/>
              <a:gd name="connsiteX10" fmla="*/ 2487185 w 2621435"/>
              <a:gd name="connsiteY10" fmla="*/ 1008631 h 1190489"/>
              <a:gd name="connsiteX11" fmla="*/ 2463372 w 2621435"/>
              <a:gd name="connsiteY11" fmla="*/ 1030062 h 1190489"/>
              <a:gd name="connsiteX12" fmla="*/ 2434797 w 2621435"/>
              <a:gd name="connsiteY12" fmla="*/ 1044350 h 1190489"/>
              <a:gd name="connsiteX13" fmla="*/ 2391935 w 2621435"/>
              <a:gd name="connsiteY13" fmla="*/ 1049112 h 1190489"/>
              <a:gd name="connsiteX14" fmla="*/ 2184766 w 2621435"/>
              <a:gd name="connsiteY14" fmla="*/ 1080069 h 1190489"/>
              <a:gd name="connsiteX15" fmla="*/ 1915685 w 2621435"/>
              <a:gd name="connsiteY15" fmla="*/ 1101500 h 1190489"/>
              <a:gd name="connsiteX16" fmla="*/ 1563260 w 2621435"/>
              <a:gd name="connsiteY16" fmla="*/ 1113406 h 1190489"/>
              <a:gd name="connsiteX17" fmla="*/ 1263222 w 2621435"/>
              <a:gd name="connsiteY17" fmla="*/ 1113406 h 1190489"/>
              <a:gd name="connsiteX18" fmla="*/ 1172047 w 2621435"/>
              <a:gd name="connsiteY18" fmla="*/ 1109993 h 1190489"/>
              <a:gd name="connsiteX19" fmla="*/ 208748 w 2621435"/>
              <a:gd name="connsiteY19" fmla="*/ 1185786 h 1190489"/>
              <a:gd name="connsiteX20" fmla="*/ 5820 w 2621435"/>
              <a:gd name="connsiteY20" fmla="*/ 1168671 h 1190489"/>
              <a:gd name="connsiteX21" fmla="*/ 206304 w 2621435"/>
              <a:gd name="connsiteY21" fmla="*/ 936404 h 1190489"/>
              <a:gd name="connsiteX22" fmla="*/ 203858 w 2621435"/>
              <a:gd name="connsiteY22" fmla="*/ 584336 h 1190489"/>
              <a:gd name="connsiteX23" fmla="*/ 0 w 2621435"/>
              <a:gd name="connsiteY23" fmla="*/ 343320 h 1190489"/>
              <a:gd name="connsiteX0" fmla="*/ 1475089 w 2621435"/>
              <a:gd name="connsiteY0" fmla="*/ 126117 h 1190489"/>
              <a:gd name="connsiteX1" fmla="*/ 2404288 w 2621435"/>
              <a:gd name="connsiteY1" fmla="*/ 0 h 1190489"/>
              <a:gd name="connsiteX2" fmla="*/ 2616919 w 2621435"/>
              <a:gd name="connsiteY2" fmla="*/ 409205 h 1190489"/>
              <a:gd name="connsiteX3" fmla="*/ 2603738 w 2621435"/>
              <a:gd name="connsiteY3" fmla="*/ 734915 h 1190489"/>
              <a:gd name="connsiteX4" fmla="*/ 2398467 w 2621435"/>
              <a:gd name="connsiteY4" fmla="*/ 802544 h 1190489"/>
              <a:gd name="connsiteX5" fmla="*/ 2108311 w 2621435"/>
              <a:gd name="connsiteY5" fmla="*/ 932431 h 1190489"/>
              <a:gd name="connsiteX6" fmla="*/ 2436860 w 2621435"/>
              <a:gd name="connsiteY6" fmla="*/ 939575 h 1190489"/>
              <a:gd name="connsiteX7" fmla="*/ 2427208 w 2621435"/>
              <a:gd name="connsiteY7" fmla="*/ 946018 h 1190489"/>
              <a:gd name="connsiteX8" fmla="*/ 2453847 w 2621435"/>
              <a:gd name="connsiteY8" fmla="*/ 977675 h 1190489"/>
              <a:gd name="connsiteX9" fmla="*/ 2508616 w 2621435"/>
              <a:gd name="connsiteY9" fmla="*/ 984819 h 1190489"/>
              <a:gd name="connsiteX10" fmla="*/ 2487185 w 2621435"/>
              <a:gd name="connsiteY10" fmla="*/ 1008631 h 1190489"/>
              <a:gd name="connsiteX11" fmla="*/ 2463372 w 2621435"/>
              <a:gd name="connsiteY11" fmla="*/ 1030062 h 1190489"/>
              <a:gd name="connsiteX12" fmla="*/ 2434797 w 2621435"/>
              <a:gd name="connsiteY12" fmla="*/ 1044350 h 1190489"/>
              <a:gd name="connsiteX13" fmla="*/ 2391935 w 2621435"/>
              <a:gd name="connsiteY13" fmla="*/ 1049112 h 1190489"/>
              <a:gd name="connsiteX14" fmla="*/ 2184766 w 2621435"/>
              <a:gd name="connsiteY14" fmla="*/ 1080069 h 1190489"/>
              <a:gd name="connsiteX15" fmla="*/ 1915685 w 2621435"/>
              <a:gd name="connsiteY15" fmla="*/ 1101500 h 1190489"/>
              <a:gd name="connsiteX16" fmla="*/ 1563260 w 2621435"/>
              <a:gd name="connsiteY16" fmla="*/ 1113406 h 1190489"/>
              <a:gd name="connsiteX17" fmla="*/ 1263222 w 2621435"/>
              <a:gd name="connsiteY17" fmla="*/ 1113406 h 1190489"/>
              <a:gd name="connsiteX18" fmla="*/ 1172047 w 2621435"/>
              <a:gd name="connsiteY18" fmla="*/ 1109993 h 1190489"/>
              <a:gd name="connsiteX19" fmla="*/ 208748 w 2621435"/>
              <a:gd name="connsiteY19" fmla="*/ 1185786 h 1190489"/>
              <a:gd name="connsiteX20" fmla="*/ 5820 w 2621435"/>
              <a:gd name="connsiteY20" fmla="*/ 1168671 h 1190489"/>
              <a:gd name="connsiteX21" fmla="*/ 206304 w 2621435"/>
              <a:gd name="connsiteY21" fmla="*/ 936404 h 1190489"/>
              <a:gd name="connsiteX22" fmla="*/ 203858 w 2621435"/>
              <a:gd name="connsiteY22" fmla="*/ 584336 h 1190489"/>
              <a:gd name="connsiteX23" fmla="*/ 0 w 2621435"/>
              <a:gd name="connsiteY23" fmla="*/ 343320 h 1190489"/>
              <a:gd name="connsiteX0" fmla="*/ 993440 w 2621435"/>
              <a:gd name="connsiteY0" fmla="*/ 197019 h 1190489"/>
              <a:gd name="connsiteX1" fmla="*/ 2404288 w 2621435"/>
              <a:gd name="connsiteY1" fmla="*/ 0 h 1190489"/>
              <a:gd name="connsiteX2" fmla="*/ 2616919 w 2621435"/>
              <a:gd name="connsiteY2" fmla="*/ 409205 h 1190489"/>
              <a:gd name="connsiteX3" fmla="*/ 2603738 w 2621435"/>
              <a:gd name="connsiteY3" fmla="*/ 734915 h 1190489"/>
              <a:gd name="connsiteX4" fmla="*/ 2398467 w 2621435"/>
              <a:gd name="connsiteY4" fmla="*/ 802544 h 1190489"/>
              <a:gd name="connsiteX5" fmla="*/ 2108311 w 2621435"/>
              <a:gd name="connsiteY5" fmla="*/ 932431 h 1190489"/>
              <a:gd name="connsiteX6" fmla="*/ 2436860 w 2621435"/>
              <a:gd name="connsiteY6" fmla="*/ 939575 h 1190489"/>
              <a:gd name="connsiteX7" fmla="*/ 2427208 w 2621435"/>
              <a:gd name="connsiteY7" fmla="*/ 946018 h 1190489"/>
              <a:gd name="connsiteX8" fmla="*/ 2453847 w 2621435"/>
              <a:gd name="connsiteY8" fmla="*/ 977675 h 1190489"/>
              <a:gd name="connsiteX9" fmla="*/ 2508616 w 2621435"/>
              <a:gd name="connsiteY9" fmla="*/ 984819 h 1190489"/>
              <a:gd name="connsiteX10" fmla="*/ 2487185 w 2621435"/>
              <a:gd name="connsiteY10" fmla="*/ 1008631 h 1190489"/>
              <a:gd name="connsiteX11" fmla="*/ 2463372 w 2621435"/>
              <a:gd name="connsiteY11" fmla="*/ 1030062 h 1190489"/>
              <a:gd name="connsiteX12" fmla="*/ 2434797 w 2621435"/>
              <a:gd name="connsiteY12" fmla="*/ 1044350 h 1190489"/>
              <a:gd name="connsiteX13" fmla="*/ 2391935 w 2621435"/>
              <a:gd name="connsiteY13" fmla="*/ 1049112 h 1190489"/>
              <a:gd name="connsiteX14" fmla="*/ 2184766 w 2621435"/>
              <a:gd name="connsiteY14" fmla="*/ 1080069 h 1190489"/>
              <a:gd name="connsiteX15" fmla="*/ 1915685 w 2621435"/>
              <a:gd name="connsiteY15" fmla="*/ 1101500 h 1190489"/>
              <a:gd name="connsiteX16" fmla="*/ 1563260 w 2621435"/>
              <a:gd name="connsiteY16" fmla="*/ 1113406 h 1190489"/>
              <a:gd name="connsiteX17" fmla="*/ 1263222 w 2621435"/>
              <a:gd name="connsiteY17" fmla="*/ 1113406 h 1190489"/>
              <a:gd name="connsiteX18" fmla="*/ 1172047 w 2621435"/>
              <a:gd name="connsiteY18" fmla="*/ 1109993 h 1190489"/>
              <a:gd name="connsiteX19" fmla="*/ 208748 w 2621435"/>
              <a:gd name="connsiteY19" fmla="*/ 1185786 h 1190489"/>
              <a:gd name="connsiteX20" fmla="*/ 5820 w 2621435"/>
              <a:gd name="connsiteY20" fmla="*/ 1168671 h 1190489"/>
              <a:gd name="connsiteX21" fmla="*/ 206304 w 2621435"/>
              <a:gd name="connsiteY21" fmla="*/ 936404 h 1190489"/>
              <a:gd name="connsiteX22" fmla="*/ 203858 w 2621435"/>
              <a:gd name="connsiteY22" fmla="*/ 584336 h 1190489"/>
              <a:gd name="connsiteX23" fmla="*/ 0 w 2621435"/>
              <a:gd name="connsiteY23" fmla="*/ 343320 h 1190489"/>
              <a:gd name="connsiteX0" fmla="*/ 369985 w 2621435"/>
              <a:gd name="connsiteY0" fmla="*/ 282591 h 1190489"/>
              <a:gd name="connsiteX1" fmla="*/ 2404288 w 2621435"/>
              <a:gd name="connsiteY1" fmla="*/ 0 h 1190489"/>
              <a:gd name="connsiteX2" fmla="*/ 2616919 w 2621435"/>
              <a:gd name="connsiteY2" fmla="*/ 409205 h 1190489"/>
              <a:gd name="connsiteX3" fmla="*/ 2603738 w 2621435"/>
              <a:gd name="connsiteY3" fmla="*/ 734915 h 1190489"/>
              <a:gd name="connsiteX4" fmla="*/ 2398467 w 2621435"/>
              <a:gd name="connsiteY4" fmla="*/ 802544 h 1190489"/>
              <a:gd name="connsiteX5" fmla="*/ 2108311 w 2621435"/>
              <a:gd name="connsiteY5" fmla="*/ 932431 h 1190489"/>
              <a:gd name="connsiteX6" fmla="*/ 2436860 w 2621435"/>
              <a:gd name="connsiteY6" fmla="*/ 939575 h 1190489"/>
              <a:gd name="connsiteX7" fmla="*/ 2427208 w 2621435"/>
              <a:gd name="connsiteY7" fmla="*/ 946018 h 1190489"/>
              <a:gd name="connsiteX8" fmla="*/ 2453847 w 2621435"/>
              <a:gd name="connsiteY8" fmla="*/ 977675 h 1190489"/>
              <a:gd name="connsiteX9" fmla="*/ 2508616 w 2621435"/>
              <a:gd name="connsiteY9" fmla="*/ 984819 h 1190489"/>
              <a:gd name="connsiteX10" fmla="*/ 2487185 w 2621435"/>
              <a:gd name="connsiteY10" fmla="*/ 1008631 h 1190489"/>
              <a:gd name="connsiteX11" fmla="*/ 2463372 w 2621435"/>
              <a:gd name="connsiteY11" fmla="*/ 1030062 h 1190489"/>
              <a:gd name="connsiteX12" fmla="*/ 2434797 w 2621435"/>
              <a:gd name="connsiteY12" fmla="*/ 1044350 h 1190489"/>
              <a:gd name="connsiteX13" fmla="*/ 2391935 w 2621435"/>
              <a:gd name="connsiteY13" fmla="*/ 1049112 h 1190489"/>
              <a:gd name="connsiteX14" fmla="*/ 2184766 w 2621435"/>
              <a:gd name="connsiteY14" fmla="*/ 1080069 h 1190489"/>
              <a:gd name="connsiteX15" fmla="*/ 1915685 w 2621435"/>
              <a:gd name="connsiteY15" fmla="*/ 1101500 h 1190489"/>
              <a:gd name="connsiteX16" fmla="*/ 1563260 w 2621435"/>
              <a:gd name="connsiteY16" fmla="*/ 1113406 h 1190489"/>
              <a:gd name="connsiteX17" fmla="*/ 1263222 w 2621435"/>
              <a:gd name="connsiteY17" fmla="*/ 1113406 h 1190489"/>
              <a:gd name="connsiteX18" fmla="*/ 1172047 w 2621435"/>
              <a:gd name="connsiteY18" fmla="*/ 1109993 h 1190489"/>
              <a:gd name="connsiteX19" fmla="*/ 208748 w 2621435"/>
              <a:gd name="connsiteY19" fmla="*/ 1185786 h 1190489"/>
              <a:gd name="connsiteX20" fmla="*/ 5820 w 2621435"/>
              <a:gd name="connsiteY20" fmla="*/ 1168671 h 1190489"/>
              <a:gd name="connsiteX21" fmla="*/ 206304 w 2621435"/>
              <a:gd name="connsiteY21" fmla="*/ 936404 h 1190489"/>
              <a:gd name="connsiteX22" fmla="*/ 203858 w 2621435"/>
              <a:gd name="connsiteY22" fmla="*/ 584336 h 1190489"/>
              <a:gd name="connsiteX23" fmla="*/ 0 w 2621435"/>
              <a:gd name="connsiteY23" fmla="*/ 343320 h 1190489"/>
              <a:gd name="connsiteX0" fmla="*/ 802 w 2621435"/>
              <a:gd name="connsiteY0" fmla="*/ 341270 h 1190489"/>
              <a:gd name="connsiteX1" fmla="*/ 2404288 w 2621435"/>
              <a:gd name="connsiteY1" fmla="*/ 0 h 1190489"/>
              <a:gd name="connsiteX2" fmla="*/ 2616919 w 2621435"/>
              <a:gd name="connsiteY2" fmla="*/ 409205 h 1190489"/>
              <a:gd name="connsiteX3" fmla="*/ 2603738 w 2621435"/>
              <a:gd name="connsiteY3" fmla="*/ 734915 h 1190489"/>
              <a:gd name="connsiteX4" fmla="*/ 2398467 w 2621435"/>
              <a:gd name="connsiteY4" fmla="*/ 802544 h 1190489"/>
              <a:gd name="connsiteX5" fmla="*/ 2108311 w 2621435"/>
              <a:gd name="connsiteY5" fmla="*/ 932431 h 1190489"/>
              <a:gd name="connsiteX6" fmla="*/ 2436860 w 2621435"/>
              <a:gd name="connsiteY6" fmla="*/ 939575 h 1190489"/>
              <a:gd name="connsiteX7" fmla="*/ 2427208 w 2621435"/>
              <a:gd name="connsiteY7" fmla="*/ 946018 h 1190489"/>
              <a:gd name="connsiteX8" fmla="*/ 2453847 w 2621435"/>
              <a:gd name="connsiteY8" fmla="*/ 977675 h 1190489"/>
              <a:gd name="connsiteX9" fmla="*/ 2508616 w 2621435"/>
              <a:gd name="connsiteY9" fmla="*/ 984819 h 1190489"/>
              <a:gd name="connsiteX10" fmla="*/ 2487185 w 2621435"/>
              <a:gd name="connsiteY10" fmla="*/ 1008631 h 1190489"/>
              <a:gd name="connsiteX11" fmla="*/ 2463372 w 2621435"/>
              <a:gd name="connsiteY11" fmla="*/ 1030062 h 1190489"/>
              <a:gd name="connsiteX12" fmla="*/ 2434797 w 2621435"/>
              <a:gd name="connsiteY12" fmla="*/ 1044350 h 1190489"/>
              <a:gd name="connsiteX13" fmla="*/ 2391935 w 2621435"/>
              <a:gd name="connsiteY13" fmla="*/ 1049112 h 1190489"/>
              <a:gd name="connsiteX14" fmla="*/ 2184766 w 2621435"/>
              <a:gd name="connsiteY14" fmla="*/ 1080069 h 1190489"/>
              <a:gd name="connsiteX15" fmla="*/ 1915685 w 2621435"/>
              <a:gd name="connsiteY15" fmla="*/ 1101500 h 1190489"/>
              <a:gd name="connsiteX16" fmla="*/ 1563260 w 2621435"/>
              <a:gd name="connsiteY16" fmla="*/ 1113406 h 1190489"/>
              <a:gd name="connsiteX17" fmla="*/ 1263222 w 2621435"/>
              <a:gd name="connsiteY17" fmla="*/ 1113406 h 1190489"/>
              <a:gd name="connsiteX18" fmla="*/ 1172047 w 2621435"/>
              <a:gd name="connsiteY18" fmla="*/ 1109993 h 1190489"/>
              <a:gd name="connsiteX19" fmla="*/ 208748 w 2621435"/>
              <a:gd name="connsiteY19" fmla="*/ 1185786 h 1190489"/>
              <a:gd name="connsiteX20" fmla="*/ 5820 w 2621435"/>
              <a:gd name="connsiteY20" fmla="*/ 1168671 h 1190489"/>
              <a:gd name="connsiteX21" fmla="*/ 206304 w 2621435"/>
              <a:gd name="connsiteY21" fmla="*/ 936404 h 1190489"/>
              <a:gd name="connsiteX22" fmla="*/ 203858 w 2621435"/>
              <a:gd name="connsiteY22" fmla="*/ 584336 h 1190489"/>
              <a:gd name="connsiteX23" fmla="*/ 0 w 2621435"/>
              <a:gd name="connsiteY23" fmla="*/ 343320 h 1190489"/>
              <a:gd name="connsiteX0" fmla="*/ 802 w 2621435"/>
              <a:gd name="connsiteY0" fmla="*/ 341270 h 1190489"/>
              <a:gd name="connsiteX1" fmla="*/ 2404288 w 2621435"/>
              <a:gd name="connsiteY1" fmla="*/ 0 h 1190489"/>
              <a:gd name="connsiteX2" fmla="*/ 2616919 w 2621435"/>
              <a:gd name="connsiteY2" fmla="*/ 409205 h 1190489"/>
              <a:gd name="connsiteX3" fmla="*/ 2603738 w 2621435"/>
              <a:gd name="connsiteY3" fmla="*/ 734915 h 1190489"/>
              <a:gd name="connsiteX4" fmla="*/ 2398467 w 2621435"/>
              <a:gd name="connsiteY4" fmla="*/ 802544 h 1190489"/>
              <a:gd name="connsiteX5" fmla="*/ 2108311 w 2621435"/>
              <a:gd name="connsiteY5" fmla="*/ 932431 h 1190489"/>
              <a:gd name="connsiteX6" fmla="*/ 2436860 w 2621435"/>
              <a:gd name="connsiteY6" fmla="*/ 939575 h 1190489"/>
              <a:gd name="connsiteX7" fmla="*/ 2427208 w 2621435"/>
              <a:gd name="connsiteY7" fmla="*/ 946018 h 1190489"/>
              <a:gd name="connsiteX8" fmla="*/ 2453847 w 2621435"/>
              <a:gd name="connsiteY8" fmla="*/ 977675 h 1190489"/>
              <a:gd name="connsiteX9" fmla="*/ 2508616 w 2621435"/>
              <a:gd name="connsiteY9" fmla="*/ 984819 h 1190489"/>
              <a:gd name="connsiteX10" fmla="*/ 2487185 w 2621435"/>
              <a:gd name="connsiteY10" fmla="*/ 1008631 h 1190489"/>
              <a:gd name="connsiteX11" fmla="*/ 2463372 w 2621435"/>
              <a:gd name="connsiteY11" fmla="*/ 1030062 h 1190489"/>
              <a:gd name="connsiteX12" fmla="*/ 2434797 w 2621435"/>
              <a:gd name="connsiteY12" fmla="*/ 1044350 h 1190489"/>
              <a:gd name="connsiteX13" fmla="*/ 2391935 w 2621435"/>
              <a:gd name="connsiteY13" fmla="*/ 1049112 h 1190489"/>
              <a:gd name="connsiteX14" fmla="*/ 2184766 w 2621435"/>
              <a:gd name="connsiteY14" fmla="*/ 1080069 h 1190489"/>
              <a:gd name="connsiteX15" fmla="*/ 1915685 w 2621435"/>
              <a:gd name="connsiteY15" fmla="*/ 1101500 h 1190489"/>
              <a:gd name="connsiteX16" fmla="*/ 1563260 w 2621435"/>
              <a:gd name="connsiteY16" fmla="*/ 1113406 h 1190489"/>
              <a:gd name="connsiteX17" fmla="*/ 1263222 w 2621435"/>
              <a:gd name="connsiteY17" fmla="*/ 1113406 h 1190489"/>
              <a:gd name="connsiteX18" fmla="*/ 1172047 w 2621435"/>
              <a:gd name="connsiteY18" fmla="*/ 1109993 h 1190489"/>
              <a:gd name="connsiteX19" fmla="*/ 208748 w 2621435"/>
              <a:gd name="connsiteY19" fmla="*/ 1185786 h 1190489"/>
              <a:gd name="connsiteX20" fmla="*/ 5820 w 2621435"/>
              <a:gd name="connsiteY20" fmla="*/ 1168671 h 1190489"/>
              <a:gd name="connsiteX21" fmla="*/ 206304 w 2621435"/>
              <a:gd name="connsiteY21" fmla="*/ 936404 h 1190489"/>
              <a:gd name="connsiteX22" fmla="*/ 203858 w 2621435"/>
              <a:gd name="connsiteY22" fmla="*/ 584336 h 1190489"/>
              <a:gd name="connsiteX23" fmla="*/ 0 w 2621435"/>
              <a:gd name="connsiteY23" fmla="*/ 343320 h 1190489"/>
              <a:gd name="connsiteX24" fmla="*/ 802 w 2621435"/>
              <a:gd name="connsiteY24" fmla="*/ 341270 h 1190489"/>
              <a:gd name="connsiteX0" fmla="*/ 3247 w 2621435"/>
              <a:gd name="connsiteY0" fmla="*/ 338825 h 1190489"/>
              <a:gd name="connsiteX1" fmla="*/ 2404288 w 2621435"/>
              <a:gd name="connsiteY1" fmla="*/ 0 h 1190489"/>
              <a:gd name="connsiteX2" fmla="*/ 2616919 w 2621435"/>
              <a:gd name="connsiteY2" fmla="*/ 409205 h 1190489"/>
              <a:gd name="connsiteX3" fmla="*/ 2603738 w 2621435"/>
              <a:gd name="connsiteY3" fmla="*/ 734915 h 1190489"/>
              <a:gd name="connsiteX4" fmla="*/ 2398467 w 2621435"/>
              <a:gd name="connsiteY4" fmla="*/ 802544 h 1190489"/>
              <a:gd name="connsiteX5" fmla="*/ 2108311 w 2621435"/>
              <a:gd name="connsiteY5" fmla="*/ 932431 h 1190489"/>
              <a:gd name="connsiteX6" fmla="*/ 2436860 w 2621435"/>
              <a:gd name="connsiteY6" fmla="*/ 939575 h 1190489"/>
              <a:gd name="connsiteX7" fmla="*/ 2427208 w 2621435"/>
              <a:gd name="connsiteY7" fmla="*/ 946018 h 1190489"/>
              <a:gd name="connsiteX8" fmla="*/ 2453847 w 2621435"/>
              <a:gd name="connsiteY8" fmla="*/ 977675 h 1190489"/>
              <a:gd name="connsiteX9" fmla="*/ 2508616 w 2621435"/>
              <a:gd name="connsiteY9" fmla="*/ 984819 h 1190489"/>
              <a:gd name="connsiteX10" fmla="*/ 2487185 w 2621435"/>
              <a:gd name="connsiteY10" fmla="*/ 1008631 h 1190489"/>
              <a:gd name="connsiteX11" fmla="*/ 2463372 w 2621435"/>
              <a:gd name="connsiteY11" fmla="*/ 1030062 h 1190489"/>
              <a:gd name="connsiteX12" fmla="*/ 2434797 w 2621435"/>
              <a:gd name="connsiteY12" fmla="*/ 1044350 h 1190489"/>
              <a:gd name="connsiteX13" fmla="*/ 2391935 w 2621435"/>
              <a:gd name="connsiteY13" fmla="*/ 1049112 h 1190489"/>
              <a:gd name="connsiteX14" fmla="*/ 2184766 w 2621435"/>
              <a:gd name="connsiteY14" fmla="*/ 1080069 h 1190489"/>
              <a:gd name="connsiteX15" fmla="*/ 1915685 w 2621435"/>
              <a:gd name="connsiteY15" fmla="*/ 1101500 h 1190489"/>
              <a:gd name="connsiteX16" fmla="*/ 1563260 w 2621435"/>
              <a:gd name="connsiteY16" fmla="*/ 1113406 h 1190489"/>
              <a:gd name="connsiteX17" fmla="*/ 1263222 w 2621435"/>
              <a:gd name="connsiteY17" fmla="*/ 1113406 h 1190489"/>
              <a:gd name="connsiteX18" fmla="*/ 1172047 w 2621435"/>
              <a:gd name="connsiteY18" fmla="*/ 1109993 h 1190489"/>
              <a:gd name="connsiteX19" fmla="*/ 208748 w 2621435"/>
              <a:gd name="connsiteY19" fmla="*/ 1185786 h 1190489"/>
              <a:gd name="connsiteX20" fmla="*/ 5820 w 2621435"/>
              <a:gd name="connsiteY20" fmla="*/ 1168671 h 1190489"/>
              <a:gd name="connsiteX21" fmla="*/ 206304 w 2621435"/>
              <a:gd name="connsiteY21" fmla="*/ 936404 h 1190489"/>
              <a:gd name="connsiteX22" fmla="*/ 203858 w 2621435"/>
              <a:gd name="connsiteY22" fmla="*/ 584336 h 1190489"/>
              <a:gd name="connsiteX23" fmla="*/ 0 w 2621435"/>
              <a:gd name="connsiteY23" fmla="*/ 343320 h 1190489"/>
              <a:gd name="connsiteX24" fmla="*/ 3247 w 2621435"/>
              <a:gd name="connsiteY24" fmla="*/ 338825 h 1190489"/>
              <a:gd name="connsiteX0" fmla="*/ 5692 w 2621435"/>
              <a:gd name="connsiteY0" fmla="*/ 333935 h 1190489"/>
              <a:gd name="connsiteX1" fmla="*/ 2404288 w 2621435"/>
              <a:gd name="connsiteY1" fmla="*/ 0 h 1190489"/>
              <a:gd name="connsiteX2" fmla="*/ 2616919 w 2621435"/>
              <a:gd name="connsiteY2" fmla="*/ 409205 h 1190489"/>
              <a:gd name="connsiteX3" fmla="*/ 2603738 w 2621435"/>
              <a:gd name="connsiteY3" fmla="*/ 734915 h 1190489"/>
              <a:gd name="connsiteX4" fmla="*/ 2398467 w 2621435"/>
              <a:gd name="connsiteY4" fmla="*/ 802544 h 1190489"/>
              <a:gd name="connsiteX5" fmla="*/ 2108311 w 2621435"/>
              <a:gd name="connsiteY5" fmla="*/ 932431 h 1190489"/>
              <a:gd name="connsiteX6" fmla="*/ 2436860 w 2621435"/>
              <a:gd name="connsiteY6" fmla="*/ 939575 h 1190489"/>
              <a:gd name="connsiteX7" fmla="*/ 2427208 w 2621435"/>
              <a:gd name="connsiteY7" fmla="*/ 946018 h 1190489"/>
              <a:gd name="connsiteX8" fmla="*/ 2453847 w 2621435"/>
              <a:gd name="connsiteY8" fmla="*/ 977675 h 1190489"/>
              <a:gd name="connsiteX9" fmla="*/ 2508616 w 2621435"/>
              <a:gd name="connsiteY9" fmla="*/ 984819 h 1190489"/>
              <a:gd name="connsiteX10" fmla="*/ 2487185 w 2621435"/>
              <a:gd name="connsiteY10" fmla="*/ 1008631 h 1190489"/>
              <a:gd name="connsiteX11" fmla="*/ 2463372 w 2621435"/>
              <a:gd name="connsiteY11" fmla="*/ 1030062 h 1190489"/>
              <a:gd name="connsiteX12" fmla="*/ 2434797 w 2621435"/>
              <a:gd name="connsiteY12" fmla="*/ 1044350 h 1190489"/>
              <a:gd name="connsiteX13" fmla="*/ 2391935 w 2621435"/>
              <a:gd name="connsiteY13" fmla="*/ 1049112 h 1190489"/>
              <a:gd name="connsiteX14" fmla="*/ 2184766 w 2621435"/>
              <a:gd name="connsiteY14" fmla="*/ 1080069 h 1190489"/>
              <a:gd name="connsiteX15" fmla="*/ 1915685 w 2621435"/>
              <a:gd name="connsiteY15" fmla="*/ 1101500 h 1190489"/>
              <a:gd name="connsiteX16" fmla="*/ 1563260 w 2621435"/>
              <a:gd name="connsiteY16" fmla="*/ 1113406 h 1190489"/>
              <a:gd name="connsiteX17" fmla="*/ 1263222 w 2621435"/>
              <a:gd name="connsiteY17" fmla="*/ 1113406 h 1190489"/>
              <a:gd name="connsiteX18" fmla="*/ 1172047 w 2621435"/>
              <a:gd name="connsiteY18" fmla="*/ 1109993 h 1190489"/>
              <a:gd name="connsiteX19" fmla="*/ 208748 w 2621435"/>
              <a:gd name="connsiteY19" fmla="*/ 1185786 h 1190489"/>
              <a:gd name="connsiteX20" fmla="*/ 5820 w 2621435"/>
              <a:gd name="connsiteY20" fmla="*/ 1168671 h 1190489"/>
              <a:gd name="connsiteX21" fmla="*/ 206304 w 2621435"/>
              <a:gd name="connsiteY21" fmla="*/ 936404 h 1190489"/>
              <a:gd name="connsiteX22" fmla="*/ 203858 w 2621435"/>
              <a:gd name="connsiteY22" fmla="*/ 584336 h 1190489"/>
              <a:gd name="connsiteX23" fmla="*/ 0 w 2621435"/>
              <a:gd name="connsiteY23" fmla="*/ 343320 h 1190489"/>
              <a:gd name="connsiteX24" fmla="*/ 5692 w 2621435"/>
              <a:gd name="connsiteY24" fmla="*/ 333935 h 1190489"/>
              <a:gd name="connsiteX0" fmla="*/ 0 w 2637747"/>
              <a:gd name="connsiteY0" fmla="*/ 338825 h 1190489"/>
              <a:gd name="connsiteX1" fmla="*/ 2420600 w 2637747"/>
              <a:gd name="connsiteY1" fmla="*/ 0 h 1190489"/>
              <a:gd name="connsiteX2" fmla="*/ 2633231 w 2637747"/>
              <a:gd name="connsiteY2" fmla="*/ 409205 h 1190489"/>
              <a:gd name="connsiteX3" fmla="*/ 2620050 w 2637747"/>
              <a:gd name="connsiteY3" fmla="*/ 734915 h 1190489"/>
              <a:gd name="connsiteX4" fmla="*/ 2414779 w 2637747"/>
              <a:gd name="connsiteY4" fmla="*/ 802544 h 1190489"/>
              <a:gd name="connsiteX5" fmla="*/ 2124623 w 2637747"/>
              <a:gd name="connsiteY5" fmla="*/ 932431 h 1190489"/>
              <a:gd name="connsiteX6" fmla="*/ 2453172 w 2637747"/>
              <a:gd name="connsiteY6" fmla="*/ 939575 h 1190489"/>
              <a:gd name="connsiteX7" fmla="*/ 2443520 w 2637747"/>
              <a:gd name="connsiteY7" fmla="*/ 946018 h 1190489"/>
              <a:gd name="connsiteX8" fmla="*/ 2470159 w 2637747"/>
              <a:gd name="connsiteY8" fmla="*/ 977675 h 1190489"/>
              <a:gd name="connsiteX9" fmla="*/ 2524928 w 2637747"/>
              <a:gd name="connsiteY9" fmla="*/ 984819 h 1190489"/>
              <a:gd name="connsiteX10" fmla="*/ 2503497 w 2637747"/>
              <a:gd name="connsiteY10" fmla="*/ 1008631 h 1190489"/>
              <a:gd name="connsiteX11" fmla="*/ 2479684 w 2637747"/>
              <a:gd name="connsiteY11" fmla="*/ 1030062 h 1190489"/>
              <a:gd name="connsiteX12" fmla="*/ 2451109 w 2637747"/>
              <a:gd name="connsiteY12" fmla="*/ 1044350 h 1190489"/>
              <a:gd name="connsiteX13" fmla="*/ 2408247 w 2637747"/>
              <a:gd name="connsiteY13" fmla="*/ 1049112 h 1190489"/>
              <a:gd name="connsiteX14" fmla="*/ 2201078 w 2637747"/>
              <a:gd name="connsiteY14" fmla="*/ 1080069 h 1190489"/>
              <a:gd name="connsiteX15" fmla="*/ 1931997 w 2637747"/>
              <a:gd name="connsiteY15" fmla="*/ 1101500 h 1190489"/>
              <a:gd name="connsiteX16" fmla="*/ 1579572 w 2637747"/>
              <a:gd name="connsiteY16" fmla="*/ 1113406 h 1190489"/>
              <a:gd name="connsiteX17" fmla="*/ 1279534 w 2637747"/>
              <a:gd name="connsiteY17" fmla="*/ 1113406 h 1190489"/>
              <a:gd name="connsiteX18" fmla="*/ 1188359 w 2637747"/>
              <a:gd name="connsiteY18" fmla="*/ 1109993 h 1190489"/>
              <a:gd name="connsiteX19" fmla="*/ 225060 w 2637747"/>
              <a:gd name="connsiteY19" fmla="*/ 1185786 h 1190489"/>
              <a:gd name="connsiteX20" fmla="*/ 22132 w 2637747"/>
              <a:gd name="connsiteY20" fmla="*/ 1168671 h 1190489"/>
              <a:gd name="connsiteX21" fmla="*/ 222616 w 2637747"/>
              <a:gd name="connsiteY21" fmla="*/ 936404 h 1190489"/>
              <a:gd name="connsiteX22" fmla="*/ 220170 w 2637747"/>
              <a:gd name="connsiteY22" fmla="*/ 584336 h 1190489"/>
              <a:gd name="connsiteX23" fmla="*/ 16312 w 2637747"/>
              <a:gd name="connsiteY23" fmla="*/ 343320 h 1190489"/>
              <a:gd name="connsiteX24" fmla="*/ 0 w 2637747"/>
              <a:gd name="connsiteY24" fmla="*/ 338825 h 1190489"/>
              <a:gd name="connsiteX0" fmla="*/ 3247 w 2621435"/>
              <a:gd name="connsiteY0" fmla="*/ 338825 h 1190489"/>
              <a:gd name="connsiteX1" fmla="*/ 2404288 w 2621435"/>
              <a:gd name="connsiteY1" fmla="*/ 0 h 1190489"/>
              <a:gd name="connsiteX2" fmla="*/ 2616919 w 2621435"/>
              <a:gd name="connsiteY2" fmla="*/ 409205 h 1190489"/>
              <a:gd name="connsiteX3" fmla="*/ 2603738 w 2621435"/>
              <a:gd name="connsiteY3" fmla="*/ 734915 h 1190489"/>
              <a:gd name="connsiteX4" fmla="*/ 2398467 w 2621435"/>
              <a:gd name="connsiteY4" fmla="*/ 802544 h 1190489"/>
              <a:gd name="connsiteX5" fmla="*/ 2108311 w 2621435"/>
              <a:gd name="connsiteY5" fmla="*/ 932431 h 1190489"/>
              <a:gd name="connsiteX6" fmla="*/ 2436860 w 2621435"/>
              <a:gd name="connsiteY6" fmla="*/ 939575 h 1190489"/>
              <a:gd name="connsiteX7" fmla="*/ 2427208 w 2621435"/>
              <a:gd name="connsiteY7" fmla="*/ 946018 h 1190489"/>
              <a:gd name="connsiteX8" fmla="*/ 2453847 w 2621435"/>
              <a:gd name="connsiteY8" fmla="*/ 977675 h 1190489"/>
              <a:gd name="connsiteX9" fmla="*/ 2508616 w 2621435"/>
              <a:gd name="connsiteY9" fmla="*/ 984819 h 1190489"/>
              <a:gd name="connsiteX10" fmla="*/ 2487185 w 2621435"/>
              <a:gd name="connsiteY10" fmla="*/ 1008631 h 1190489"/>
              <a:gd name="connsiteX11" fmla="*/ 2463372 w 2621435"/>
              <a:gd name="connsiteY11" fmla="*/ 1030062 h 1190489"/>
              <a:gd name="connsiteX12" fmla="*/ 2434797 w 2621435"/>
              <a:gd name="connsiteY12" fmla="*/ 1044350 h 1190489"/>
              <a:gd name="connsiteX13" fmla="*/ 2391935 w 2621435"/>
              <a:gd name="connsiteY13" fmla="*/ 1049112 h 1190489"/>
              <a:gd name="connsiteX14" fmla="*/ 2184766 w 2621435"/>
              <a:gd name="connsiteY14" fmla="*/ 1080069 h 1190489"/>
              <a:gd name="connsiteX15" fmla="*/ 1915685 w 2621435"/>
              <a:gd name="connsiteY15" fmla="*/ 1101500 h 1190489"/>
              <a:gd name="connsiteX16" fmla="*/ 1563260 w 2621435"/>
              <a:gd name="connsiteY16" fmla="*/ 1113406 h 1190489"/>
              <a:gd name="connsiteX17" fmla="*/ 1263222 w 2621435"/>
              <a:gd name="connsiteY17" fmla="*/ 1113406 h 1190489"/>
              <a:gd name="connsiteX18" fmla="*/ 1172047 w 2621435"/>
              <a:gd name="connsiteY18" fmla="*/ 1109993 h 1190489"/>
              <a:gd name="connsiteX19" fmla="*/ 208748 w 2621435"/>
              <a:gd name="connsiteY19" fmla="*/ 1185786 h 1190489"/>
              <a:gd name="connsiteX20" fmla="*/ 5820 w 2621435"/>
              <a:gd name="connsiteY20" fmla="*/ 1168671 h 1190489"/>
              <a:gd name="connsiteX21" fmla="*/ 206304 w 2621435"/>
              <a:gd name="connsiteY21" fmla="*/ 936404 h 1190489"/>
              <a:gd name="connsiteX22" fmla="*/ 203858 w 2621435"/>
              <a:gd name="connsiteY22" fmla="*/ 584336 h 1190489"/>
              <a:gd name="connsiteX23" fmla="*/ 0 w 2621435"/>
              <a:gd name="connsiteY23" fmla="*/ 343320 h 1190489"/>
              <a:gd name="connsiteX24" fmla="*/ 3247 w 2621435"/>
              <a:gd name="connsiteY24" fmla="*/ 338825 h 1190489"/>
              <a:gd name="connsiteX0" fmla="*/ 13027 w 2621435"/>
              <a:gd name="connsiteY0" fmla="*/ 336381 h 1190489"/>
              <a:gd name="connsiteX1" fmla="*/ 2404288 w 2621435"/>
              <a:gd name="connsiteY1" fmla="*/ 0 h 1190489"/>
              <a:gd name="connsiteX2" fmla="*/ 2616919 w 2621435"/>
              <a:gd name="connsiteY2" fmla="*/ 409205 h 1190489"/>
              <a:gd name="connsiteX3" fmla="*/ 2603738 w 2621435"/>
              <a:gd name="connsiteY3" fmla="*/ 734915 h 1190489"/>
              <a:gd name="connsiteX4" fmla="*/ 2398467 w 2621435"/>
              <a:gd name="connsiteY4" fmla="*/ 802544 h 1190489"/>
              <a:gd name="connsiteX5" fmla="*/ 2108311 w 2621435"/>
              <a:gd name="connsiteY5" fmla="*/ 932431 h 1190489"/>
              <a:gd name="connsiteX6" fmla="*/ 2436860 w 2621435"/>
              <a:gd name="connsiteY6" fmla="*/ 939575 h 1190489"/>
              <a:gd name="connsiteX7" fmla="*/ 2427208 w 2621435"/>
              <a:gd name="connsiteY7" fmla="*/ 946018 h 1190489"/>
              <a:gd name="connsiteX8" fmla="*/ 2453847 w 2621435"/>
              <a:gd name="connsiteY8" fmla="*/ 977675 h 1190489"/>
              <a:gd name="connsiteX9" fmla="*/ 2508616 w 2621435"/>
              <a:gd name="connsiteY9" fmla="*/ 984819 h 1190489"/>
              <a:gd name="connsiteX10" fmla="*/ 2487185 w 2621435"/>
              <a:gd name="connsiteY10" fmla="*/ 1008631 h 1190489"/>
              <a:gd name="connsiteX11" fmla="*/ 2463372 w 2621435"/>
              <a:gd name="connsiteY11" fmla="*/ 1030062 h 1190489"/>
              <a:gd name="connsiteX12" fmla="*/ 2434797 w 2621435"/>
              <a:gd name="connsiteY12" fmla="*/ 1044350 h 1190489"/>
              <a:gd name="connsiteX13" fmla="*/ 2391935 w 2621435"/>
              <a:gd name="connsiteY13" fmla="*/ 1049112 h 1190489"/>
              <a:gd name="connsiteX14" fmla="*/ 2184766 w 2621435"/>
              <a:gd name="connsiteY14" fmla="*/ 1080069 h 1190489"/>
              <a:gd name="connsiteX15" fmla="*/ 1915685 w 2621435"/>
              <a:gd name="connsiteY15" fmla="*/ 1101500 h 1190489"/>
              <a:gd name="connsiteX16" fmla="*/ 1563260 w 2621435"/>
              <a:gd name="connsiteY16" fmla="*/ 1113406 h 1190489"/>
              <a:gd name="connsiteX17" fmla="*/ 1263222 w 2621435"/>
              <a:gd name="connsiteY17" fmla="*/ 1113406 h 1190489"/>
              <a:gd name="connsiteX18" fmla="*/ 1172047 w 2621435"/>
              <a:gd name="connsiteY18" fmla="*/ 1109993 h 1190489"/>
              <a:gd name="connsiteX19" fmla="*/ 208748 w 2621435"/>
              <a:gd name="connsiteY19" fmla="*/ 1185786 h 1190489"/>
              <a:gd name="connsiteX20" fmla="*/ 5820 w 2621435"/>
              <a:gd name="connsiteY20" fmla="*/ 1168671 h 1190489"/>
              <a:gd name="connsiteX21" fmla="*/ 206304 w 2621435"/>
              <a:gd name="connsiteY21" fmla="*/ 936404 h 1190489"/>
              <a:gd name="connsiteX22" fmla="*/ 203858 w 2621435"/>
              <a:gd name="connsiteY22" fmla="*/ 584336 h 1190489"/>
              <a:gd name="connsiteX23" fmla="*/ 0 w 2621435"/>
              <a:gd name="connsiteY23" fmla="*/ 343320 h 1190489"/>
              <a:gd name="connsiteX24" fmla="*/ 13027 w 2621435"/>
              <a:gd name="connsiteY24" fmla="*/ 336381 h 1190489"/>
              <a:gd name="connsiteX0" fmla="*/ 0 w 2625523"/>
              <a:gd name="connsiteY0" fmla="*/ 338826 h 1190489"/>
              <a:gd name="connsiteX1" fmla="*/ 2408376 w 2625523"/>
              <a:gd name="connsiteY1" fmla="*/ 0 h 1190489"/>
              <a:gd name="connsiteX2" fmla="*/ 2621007 w 2625523"/>
              <a:gd name="connsiteY2" fmla="*/ 409205 h 1190489"/>
              <a:gd name="connsiteX3" fmla="*/ 2607826 w 2625523"/>
              <a:gd name="connsiteY3" fmla="*/ 734915 h 1190489"/>
              <a:gd name="connsiteX4" fmla="*/ 2402555 w 2625523"/>
              <a:gd name="connsiteY4" fmla="*/ 802544 h 1190489"/>
              <a:gd name="connsiteX5" fmla="*/ 2112399 w 2625523"/>
              <a:gd name="connsiteY5" fmla="*/ 932431 h 1190489"/>
              <a:gd name="connsiteX6" fmla="*/ 2440948 w 2625523"/>
              <a:gd name="connsiteY6" fmla="*/ 939575 h 1190489"/>
              <a:gd name="connsiteX7" fmla="*/ 2431296 w 2625523"/>
              <a:gd name="connsiteY7" fmla="*/ 946018 h 1190489"/>
              <a:gd name="connsiteX8" fmla="*/ 2457935 w 2625523"/>
              <a:gd name="connsiteY8" fmla="*/ 977675 h 1190489"/>
              <a:gd name="connsiteX9" fmla="*/ 2512704 w 2625523"/>
              <a:gd name="connsiteY9" fmla="*/ 984819 h 1190489"/>
              <a:gd name="connsiteX10" fmla="*/ 2491273 w 2625523"/>
              <a:gd name="connsiteY10" fmla="*/ 1008631 h 1190489"/>
              <a:gd name="connsiteX11" fmla="*/ 2467460 w 2625523"/>
              <a:gd name="connsiteY11" fmla="*/ 1030062 h 1190489"/>
              <a:gd name="connsiteX12" fmla="*/ 2438885 w 2625523"/>
              <a:gd name="connsiteY12" fmla="*/ 1044350 h 1190489"/>
              <a:gd name="connsiteX13" fmla="*/ 2396023 w 2625523"/>
              <a:gd name="connsiteY13" fmla="*/ 1049112 h 1190489"/>
              <a:gd name="connsiteX14" fmla="*/ 2188854 w 2625523"/>
              <a:gd name="connsiteY14" fmla="*/ 1080069 h 1190489"/>
              <a:gd name="connsiteX15" fmla="*/ 1919773 w 2625523"/>
              <a:gd name="connsiteY15" fmla="*/ 1101500 h 1190489"/>
              <a:gd name="connsiteX16" fmla="*/ 1567348 w 2625523"/>
              <a:gd name="connsiteY16" fmla="*/ 1113406 h 1190489"/>
              <a:gd name="connsiteX17" fmla="*/ 1267310 w 2625523"/>
              <a:gd name="connsiteY17" fmla="*/ 1113406 h 1190489"/>
              <a:gd name="connsiteX18" fmla="*/ 1176135 w 2625523"/>
              <a:gd name="connsiteY18" fmla="*/ 1109993 h 1190489"/>
              <a:gd name="connsiteX19" fmla="*/ 212836 w 2625523"/>
              <a:gd name="connsiteY19" fmla="*/ 1185786 h 1190489"/>
              <a:gd name="connsiteX20" fmla="*/ 9908 w 2625523"/>
              <a:gd name="connsiteY20" fmla="*/ 1168671 h 1190489"/>
              <a:gd name="connsiteX21" fmla="*/ 210392 w 2625523"/>
              <a:gd name="connsiteY21" fmla="*/ 936404 h 1190489"/>
              <a:gd name="connsiteX22" fmla="*/ 207946 w 2625523"/>
              <a:gd name="connsiteY22" fmla="*/ 584336 h 1190489"/>
              <a:gd name="connsiteX23" fmla="*/ 4088 w 2625523"/>
              <a:gd name="connsiteY23" fmla="*/ 343320 h 1190489"/>
              <a:gd name="connsiteX24" fmla="*/ 0 w 2625523"/>
              <a:gd name="connsiteY24" fmla="*/ 338826 h 1190489"/>
              <a:gd name="connsiteX0" fmla="*/ 0 w 2625523"/>
              <a:gd name="connsiteY0" fmla="*/ 343716 h 1195379"/>
              <a:gd name="connsiteX1" fmla="*/ 2410821 w 2625523"/>
              <a:gd name="connsiteY1" fmla="*/ 0 h 1195379"/>
              <a:gd name="connsiteX2" fmla="*/ 2621007 w 2625523"/>
              <a:gd name="connsiteY2" fmla="*/ 414095 h 1195379"/>
              <a:gd name="connsiteX3" fmla="*/ 2607826 w 2625523"/>
              <a:gd name="connsiteY3" fmla="*/ 739805 h 1195379"/>
              <a:gd name="connsiteX4" fmla="*/ 2402555 w 2625523"/>
              <a:gd name="connsiteY4" fmla="*/ 807434 h 1195379"/>
              <a:gd name="connsiteX5" fmla="*/ 2112399 w 2625523"/>
              <a:gd name="connsiteY5" fmla="*/ 937321 h 1195379"/>
              <a:gd name="connsiteX6" fmla="*/ 2440948 w 2625523"/>
              <a:gd name="connsiteY6" fmla="*/ 944465 h 1195379"/>
              <a:gd name="connsiteX7" fmla="*/ 2431296 w 2625523"/>
              <a:gd name="connsiteY7" fmla="*/ 950908 h 1195379"/>
              <a:gd name="connsiteX8" fmla="*/ 2457935 w 2625523"/>
              <a:gd name="connsiteY8" fmla="*/ 982565 h 1195379"/>
              <a:gd name="connsiteX9" fmla="*/ 2512704 w 2625523"/>
              <a:gd name="connsiteY9" fmla="*/ 989709 h 1195379"/>
              <a:gd name="connsiteX10" fmla="*/ 2491273 w 2625523"/>
              <a:gd name="connsiteY10" fmla="*/ 1013521 h 1195379"/>
              <a:gd name="connsiteX11" fmla="*/ 2467460 w 2625523"/>
              <a:gd name="connsiteY11" fmla="*/ 1034952 h 1195379"/>
              <a:gd name="connsiteX12" fmla="*/ 2438885 w 2625523"/>
              <a:gd name="connsiteY12" fmla="*/ 1049240 h 1195379"/>
              <a:gd name="connsiteX13" fmla="*/ 2396023 w 2625523"/>
              <a:gd name="connsiteY13" fmla="*/ 1054002 h 1195379"/>
              <a:gd name="connsiteX14" fmla="*/ 2188854 w 2625523"/>
              <a:gd name="connsiteY14" fmla="*/ 1084959 h 1195379"/>
              <a:gd name="connsiteX15" fmla="*/ 1919773 w 2625523"/>
              <a:gd name="connsiteY15" fmla="*/ 1106390 h 1195379"/>
              <a:gd name="connsiteX16" fmla="*/ 1567348 w 2625523"/>
              <a:gd name="connsiteY16" fmla="*/ 1118296 h 1195379"/>
              <a:gd name="connsiteX17" fmla="*/ 1267310 w 2625523"/>
              <a:gd name="connsiteY17" fmla="*/ 1118296 h 1195379"/>
              <a:gd name="connsiteX18" fmla="*/ 1176135 w 2625523"/>
              <a:gd name="connsiteY18" fmla="*/ 1114883 h 1195379"/>
              <a:gd name="connsiteX19" fmla="*/ 212836 w 2625523"/>
              <a:gd name="connsiteY19" fmla="*/ 1190676 h 1195379"/>
              <a:gd name="connsiteX20" fmla="*/ 9908 w 2625523"/>
              <a:gd name="connsiteY20" fmla="*/ 1173561 h 1195379"/>
              <a:gd name="connsiteX21" fmla="*/ 210392 w 2625523"/>
              <a:gd name="connsiteY21" fmla="*/ 941294 h 1195379"/>
              <a:gd name="connsiteX22" fmla="*/ 207946 w 2625523"/>
              <a:gd name="connsiteY22" fmla="*/ 589226 h 1195379"/>
              <a:gd name="connsiteX23" fmla="*/ 4088 w 2625523"/>
              <a:gd name="connsiteY23" fmla="*/ 348210 h 1195379"/>
              <a:gd name="connsiteX24" fmla="*/ 0 w 2625523"/>
              <a:gd name="connsiteY24" fmla="*/ 343716 h 1195379"/>
              <a:gd name="connsiteX0" fmla="*/ 0 w 2635303"/>
              <a:gd name="connsiteY0" fmla="*/ 346161 h 1195379"/>
              <a:gd name="connsiteX1" fmla="*/ 2420601 w 2635303"/>
              <a:gd name="connsiteY1" fmla="*/ 0 h 1195379"/>
              <a:gd name="connsiteX2" fmla="*/ 2630787 w 2635303"/>
              <a:gd name="connsiteY2" fmla="*/ 414095 h 1195379"/>
              <a:gd name="connsiteX3" fmla="*/ 2617606 w 2635303"/>
              <a:gd name="connsiteY3" fmla="*/ 739805 h 1195379"/>
              <a:gd name="connsiteX4" fmla="*/ 2412335 w 2635303"/>
              <a:gd name="connsiteY4" fmla="*/ 807434 h 1195379"/>
              <a:gd name="connsiteX5" fmla="*/ 2122179 w 2635303"/>
              <a:gd name="connsiteY5" fmla="*/ 937321 h 1195379"/>
              <a:gd name="connsiteX6" fmla="*/ 2450728 w 2635303"/>
              <a:gd name="connsiteY6" fmla="*/ 944465 h 1195379"/>
              <a:gd name="connsiteX7" fmla="*/ 2441076 w 2635303"/>
              <a:gd name="connsiteY7" fmla="*/ 950908 h 1195379"/>
              <a:gd name="connsiteX8" fmla="*/ 2467715 w 2635303"/>
              <a:gd name="connsiteY8" fmla="*/ 982565 h 1195379"/>
              <a:gd name="connsiteX9" fmla="*/ 2522484 w 2635303"/>
              <a:gd name="connsiteY9" fmla="*/ 989709 h 1195379"/>
              <a:gd name="connsiteX10" fmla="*/ 2501053 w 2635303"/>
              <a:gd name="connsiteY10" fmla="*/ 1013521 h 1195379"/>
              <a:gd name="connsiteX11" fmla="*/ 2477240 w 2635303"/>
              <a:gd name="connsiteY11" fmla="*/ 1034952 h 1195379"/>
              <a:gd name="connsiteX12" fmla="*/ 2448665 w 2635303"/>
              <a:gd name="connsiteY12" fmla="*/ 1049240 h 1195379"/>
              <a:gd name="connsiteX13" fmla="*/ 2405803 w 2635303"/>
              <a:gd name="connsiteY13" fmla="*/ 1054002 h 1195379"/>
              <a:gd name="connsiteX14" fmla="*/ 2198634 w 2635303"/>
              <a:gd name="connsiteY14" fmla="*/ 1084959 h 1195379"/>
              <a:gd name="connsiteX15" fmla="*/ 1929553 w 2635303"/>
              <a:gd name="connsiteY15" fmla="*/ 1106390 h 1195379"/>
              <a:gd name="connsiteX16" fmla="*/ 1577128 w 2635303"/>
              <a:gd name="connsiteY16" fmla="*/ 1118296 h 1195379"/>
              <a:gd name="connsiteX17" fmla="*/ 1277090 w 2635303"/>
              <a:gd name="connsiteY17" fmla="*/ 1118296 h 1195379"/>
              <a:gd name="connsiteX18" fmla="*/ 1185915 w 2635303"/>
              <a:gd name="connsiteY18" fmla="*/ 1114883 h 1195379"/>
              <a:gd name="connsiteX19" fmla="*/ 222616 w 2635303"/>
              <a:gd name="connsiteY19" fmla="*/ 1190676 h 1195379"/>
              <a:gd name="connsiteX20" fmla="*/ 19688 w 2635303"/>
              <a:gd name="connsiteY20" fmla="*/ 1173561 h 1195379"/>
              <a:gd name="connsiteX21" fmla="*/ 220172 w 2635303"/>
              <a:gd name="connsiteY21" fmla="*/ 941294 h 1195379"/>
              <a:gd name="connsiteX22" fmla="*/ 217726 w 2635303"/>
              <a:gd name="connsiteY22" fmla="*/ 589226 h 1195379"/>
              <a:gd name="connsiteX23" fmla="*/ 13868 w 2635303"/>
              <a:gd name="connsiteY23" fmla="*/ 348210 h 1195379"/>
              <a:gd name="connsiteX24" fmla="*/ 0 w 2635303"/>
              <a:gd name="connsiteY24" fmla="*/ 346161 h 1195379"/>
              <a:gd name="connsiteX0" fmla="*/ 0 w 2635303"/>
              <a:gd name="connsiteY0" fmla="*/ 346161 h 1195379"/>
              <a:gd name="connsiteX1" fmla="*/ 2420601 w 2635303"/>
              <a:gd name="connsiteY1" fmla="*/ 0 h 1195379"/>
              <a:gd name="connsiteX2" fmla="*/ 2630787 w 2635303"/>
              <a:gd name="connsiteY2" fmla="*/ 414095 h 1195379"/>
              <a:gd name="connsiteX3" fmla="*/ 2617606 w 2635303"/>
              <a:gd name="connsiteY3" fmla="*/ 739805 h 1195379"/>
              <a:gd name="connsiteX4" fmla="*/ 2412335 w 2635303"/>
              <a:gd name="connsiteY4" fmla="*/ 807434 h 1195379"/>
              <a:gd name="connsiteX5" fmla="*/ 2122179 w 2635303"/>
              <a:gd name="connsiteY5" fmla="*/ 937321 h 1195379"/>
              <a:gd name="connsiteX6" fmla="*/ 2450728 w 2635303"/>
              <a:gd name="connsiteY6" fmla="*/ 944465 h 1195379"/>
              <a:gd name="connsiteX7" fmla="*/ 2441076 w 2635303"/>
              <a:gd name="connsiteY7" fmla="*/ 950908 h 1195379"/>
              <a:gd name="connsiteX8" fmla="*/ 2467715 w 2635303"/>
              <a:gd name="connsiteY8" fmla="*/ 982565 h 1195379"/>
              <a:gd name="connsiteX9" fmla="*/ 2522484 w 2635303"/>
              <a:gd name="connsiteY9" fmla="*/ 989709 h 1195379"/>
              <a:gd name="connsiteX10" fmla="*/ 2501053 w 2635303"/>
              <a:gd name="connsiteY10" fmla="*/ 1013521 h 1195379"/>
              <a:gd name="connsiteX11" fmla="*/ 2477240 w 2635303"/>
              <a:gd name="connsiteY11" fmla="*/ 1034952 h 1195379"/>
              <a:gd name="connsiteX12" fmla="*/ 2448665 w 2635303"/>
              <a:gd name="connsiteY12" fmla="*/ 1049240 h 1195379"/>
              <a:gd name="connsiteX13" fmla="*/ 2405803 w 2635303"/>
              <a:gd name="connsiteY13" fmla="*/ 1054002 h 1195379"/>
              <a:gd name="connsiteX14" fmla="*/ 2198634 w 2635303"/>
              <a:gd name="connsiteY14" fmla="*/ 1084959 h 1195379"/>
              <a:gd name="connsiteX15" fmla="*/ 1929553 w 2635303"/>
              <a:gd name="connsiteY15" fmla="*/ 1106390 h 1195379"/>
              <a:gd name="connsiteX16" fmla="*/ 1577128 w 2635303"/>
              <a:gd name="connsiteY16" fmla="*/ 1118296 h 1195379"/>
              <a:gd name="connsiteX17" fmla="*/ 1277090 w 2635303"/>
              <a:gd name="connsiteY17" fmla="*/ 1118296 h 1195379"/>
              <a:gd name="connsiteX18" fmla="*/ 1185915 w 2635303"/>
              <a:gd name="connsiteY18" fmla="*/ 1114883 h 1195379"/>
              <a:gd name="connsiteX19" fmla="*/ 222616 w 2635303"/>
              <a:gd name="connsiteY19" fmla="*/ 1190676 h 1195379"/>
              <a:gd name="connsiteX20" fmla="*/ 19688 w 2635303"/>
              <a:gd name="connsiteY20" fmla="*/ 1173561 h 1195379"/>
              <a:gd name="connsiteX21" fmla="*/ 220172 w 2635303"/>
              <a:gd name="connsiteY21" fmla="*/ 941294 h 1195379"/>
              <a:gd name="connsiteX22" fmla="*/ 217726 w 2635303"/>
              <a:gd name="connsiteY22" fmla="*/ 589226 h 1195379"/>
              <a:gd name="connsiteX23" fmla="*/ 6534 w 2635303"/>
              <a:gd name="connsiteY23" fmla="*/ 348210 h 1195379"/>
              <a:gd name="connsiteX24" fmla="*/ 0 w 2635303"/>
              <a:gd name="connsiteY24" fmla="*/ 346161 h 1195379"/>
              <a:gd name="connsiteX0" fmla="*/ 0 w 2632922"/>
              <a:gd name="connsiteY0" fmla="*/ 350923 h 1195379"/>
              <a:gd name="connsiteX1" fmla="*/ 2418220 w 2632922"/>
              <a:gd name="connsiteY1" fmla="*/ 0 h 1195379"/>
              <a:gd name="connsiteX2" fmla="*/ 2628406 w 2632922"/>
              <a:gd name="connsiteY2" fmla="*/ 414095 h 1195379"/>
              <a:gd name="connsiteX3" fmla="*/ 2615225 w 2632922"/>
              <a:gd name="connsiteY3" fmla="*/ 739805 h 1195379"/>
              <a:gd name="connsiteX4" fmla="*/ 2409954 w 2632922"/>
              <a:gd name="connsiteY4" fmla="*/ 807434 h 1195379"/>
              <a:gd name="connsiteX5" fmla="*/ 2119798 w 2632922"/>
              <a:gd name="connsiteY5" fmla="*/ 937321 h 1195379"/>
              <a:gd name="connsiteX6" fmla="*/ 2448347 w 2632922"/>
              <a:gd name="connsiteY6" fmla="*/ 944465 h 1195379"/>
              <a:gd name="connsiteX7" fmla="*/ 2438695 w 2632922"/>
              <a:gd name="connsiteY7" fmla="*/ 950908 h 1195379"/>
              <a:gd name="connsiteX8" fmla="*/ 2465334 w 2632922"/>
              <a:gd name="connsiteY8" fmla="*/ 982565 h 1195379"/>
              <a:gd name="connsiteX9" fmla="*/ 2520103 w 2632922"/>
              <a:gd name="connsiteY9" fmla="*/ 989709 h 1195379"/>
              <a:gd name="connsiteX10" fmla="*/ 2498672 w 2632922"/>
              <a:gd name="connsiteY10" fmla="*/ 1013521 h 1195379"/>
              <a:gd name="connsiteX11" fmla="*/ 2474859 w 2632922"/>
              <a:gd name="connsiteY11" fmla="*/ 1034952 h 1195379"/>
              <a:gd name="connsiteX12" fmla="*/ 2446284 w 2632922"/>
              <a:gd name="connsiteY12" fmla="*/ 1049240 h 1195379"/>
              <a:gd name="connsiteX13" fmla="*/ 2403422 w 2632922"/>
              <a:gd name="connsiteY13" fmla="*/ 1054002 h 1195379"/>
              <a:gd name="connsiteX14" fmla="*/ 2196253 w 2632922"/>
              <a:gd name="connsiteY14" fmla="*/ 1084959 h 1195379"/>
              <a:gd name="connsiteX15" fmla="*/ 1927172 w 2632922"/>
              <a:gd name="connsiteY15" fmla="*/ 1106390 h 1195379"/>
              <a:gd name="connsiteX16" fmla="*/ 1574747 w 2632922"/>
              <a:gd name="connsiteY16" fmla="*/ 1118296 h 1195379"/>
              <a:gd name="connsiteX17" fmla="*/ 1274709 w 2632922"/>
              <a:gd name="connsiteY17" fmla="*/ 1118296 h 1195379"/>
              <a:gd name="connsiteX18" fmla="*/ 1183534 w 2632922"/>
              <a:gd name="connsiteY18" fmla="*/ 1114883 h 1195379"/>
              <a:gd name="connsiteX19" fmla="*/ 220235 w 2632922"/>
              <a:gd name="connsiteY19" fmla="*/ 1190676 h 1195379"/>
              <a:gd name="connsiteX20" fmla="*/ 17307 w 2632922"/>
              <a:gd name="connsiteY20" fmla="*/ 1173561 h 1195379"/>
              <a:gd name="connsiteX21" fmla="*/ 217791 w 2632922"/>
              <a:gd name="connsiteY21" fmla="*/ 941294 h 1195379"/>
              <a:gd name="connsiteX22" fmla="*/ 215345 w 2632922"/>
              <a:gd name="connsiteY22" fmla="*/ 589226 h 1195379"/>
              <a:gd name="connsiteX23" fmla="*/ 4153 w 2632922"/>
              <a:gd name="connsiteY23" fmla="*/ 348210 h 1195379"/>
              <a:gd name="connsiteX24" fmla="*/ 0 w 2632922"/>
              <a:gd name="connsiteY24" fmla="*/ 350923 h 1195379"/>
              <a:gd name="connsiteX0" fmla="*/ 10134 w 2628769"/>
              <a:gd name="connsiteY0" fmla="*/ 343779 h 1195379"/>
              <a:gd name="connsiteX1" fmla="*/ 2414067 w 2628769"/>
              <a:gd name="connsiteY1" fmla="*/ 0 h 1195379"/>
              <a:gd name="connsiteX2" fmla="*/ 2624253 w 2628769"/>
              <a:gd name="connsiteY2" fmla="*/ 414095 h 1195379"/>
              <a:gd name="connsiteX3" fmla="*/ 2611072 w 2628769"/>
              <a:gd name="connsiteY3" fmla="*/ 739805 h 1195379"/>
              <a:gd name="connsiteX4" fmla="*/ 2405801 w 2628769"/>
              <a:gd name="connsiteY4" fmla="*/ 807434 h 1195379"/>
              <a:gd name="connsiteX5" fmla="*/ 2115645 w 2628769"/>
              <a:gd name="connsiteY5" fmla="*/ 937321 h 1195379"/>
              <a:gd name="connsiteX6" fmla="*/ 2444194 w 2628769"/>
              <a:gd name="connsiteY6" fmla="*/ 944465 h 1195379"/>
              <a:gd name="connsiteX7" fmla="*/ 2434542 w 2628769"/>
              <a:gd name="connsiteY7" fmla="*/ 950908 h 1195379"/>
              <a:gd name="connsiteX8" fmla="*/ 2461181 w 2628769"/>
              <a:gd name="connsiteY8" fmla="*/ 982565 h 1195379"/>
              <a:gd name="connsiteX9" fmla="*/ 2515950 w 2628769"/>
              <a:gd name="connsiteY9" fmla="*/ 989709 h 1195379"/>
              <a:gd name="connsiteX10" fmla="*/ 2494519 w 2628769"/>
              <a:gd name="connsiteY10" fmla="*/ 1013521 h 1195379"/>
              <a:gd name="connsiteX11" fmla="*/ 2470706 w 2628769"/>
              <a:gd name="connsiteY11" fmla="*/ 1034952 h 1195379"/>
              <a:gd name="connsiteX12" fmla="*/ 2442131 w 2628769"/>
              <a:gd name="connsiteY12" fmla="*/ 1049240 h 1195379"/>
              <a:gd name="connsiteX13" fmla="*/ 2399269 w 2628769"/>
              <a:gd name="connsiteY13" fmla="*/ 1054002 h 1195379"/>
              <a:gd name="connsiteX14" fmla="*/ 2192100 w 2628769"/>
              <a:gd name="connsiteY14" fmla="*/ 1084959 h 1195379"/>
              <a:gd name="connsiteX15" fmla="*/ 1923019 w 2628769"/>
              <a:gd name="connsiteY15" fmla="*/ 1106390 h 1195379"/>
              <a:gd name="connsiteX16" fmla="*/ 1570594 w 2628769"/>
              <a:gd name="connsiteY16" fmla="*/ 1118296 h 1195379"/>
              <a:gd name="connsiteX17" fmla="*/ 1270556 w 2628769"/>
              <a:gd name="connsiteY17" fmla="*/ 1118296 h 1195379"/>
              <a:gd name="connsiteX18" fmla="*/ 1179381 w 2628769"/>
              <a:gd name="connsiteY18" fmla="*/ 1114883 h 1195379"/>
              <a:gd name="connsiteX19" fmla="*/ 216082 w 2628769"/>
              <a:gd name="connsiteY19" fmla="*/ 1190676 h 1195379"/>
              <a:gd name="connsiteX20" fmla="*/ 13154 w 2628769"/>
              <a:gd name="connsiteY20" fmla="*/ 1173561 h 1195379"/>
              <a:gd name="connsiteX21" fmla="*/ 213638 w 2628769"/>
              <a:gd name="connsiteY21" fmla="*/ 941294 h 1195379"/>
              <a:gd name="connsiteX22" fmla="*/ 211192 w 2628769"/>
              <a:gd name="connsiteY22" fmla="*/ 589226 h 1195379"/>
              <a:gd name="connsiteX23" fmla="*/ 0 w 2628769"/>
              <a:gd name="connsiteY23" fmla="*/ 348210 h 1195379"/>
              <a:gd name="connsiteX24" fmla="*/ 10134 w 2628769"/>
              <a:gd name="connsiteY24" fmla="*/ 343779 h 1195379"/>
              <a:gd name="connsiteX0" fmla="*/ 609 w 2619244"/>
              <a:gd name="connsiteY0" fmla="*/ 343779 h 1195379"/>
              <a:gd name="connsiteX1" fmla="*/ 2404542 w 2619244"/>
              <a:gd name="connsiteY1" fmla="*/ 0 h 1195379"/>
              <a:gd name="connsiteX2" fmla="*/ 2614728 w 2619244"/>
              <a:gd name="connsiteY2" fmla="*/ 414095 h 1195379"/>
              <a:gd name="connsiteX3" fmla="*/ 2601547 w 2619244"/>
              <a:gd name="connsiteY3" fmla="*/ 739805 h 1195379"/>
              <a:gd name="connsiteX4" fmla="*/ 2396276 w 2619244"/>
              <a:gd name="connsiteY4" fmla="*/ 807434 h 1195379"/>
              <a:gd name="connsiteX5" fmla="*/ 2106120 w 2619244"/>
              <a:gd name="connsiteY5" fmla="*/ 937321 h 1195379"/>
              <a:gd name="connsiteX6" fmla="*/ 2434669 w 2619244"/>
              <a:gd name="connsiteY6" fmla="*/ 944465 h 1195379"/>
              <a:gd name="connsiteX7" fmla="*/ 2425017 w 2619244"/>
              <a:gd name="connsiteY7" fmla="*/ 950908 h 1195379"/>
              <a:gd name="connsiteX8" fmla="*/ 2451656 w 2619244"/>
              <a:gd name="connsiteY8" fmla="*/ 982565 h 1195379"/>
              <a:gd name="connsiteX9" fmla="*/ 2506425 w 2619244"/>
              <a:gd name="connsiteY9" fmla="*/ 989709 h 1195379"/>
              <a:gd name="connsiteX10" fmla="*/ 2484994 w 2619244"/>
              <a:gd name="connsiteY10" fmla="*/ 1013521 h 1195379"/>
              <a:gd name="connsiteX11" fmla="*/ 2461181 w 2619244"/>
              <a:gd name="connsiteY11" fmla="*/ 1034952 h 1195379"/>
              <a:gd name="connsiteX12" fmla="*/ 2432606 w 2619244"/>
              <a:gd name="connsiteY12" fmla="*/ 1049240 h 1195379"/>
              <a:gd name="connsiteX13" fmla="*/ 2389744 w 2619244"/>
              <a:gd name="connsiteY13" fmla="*/ 1054002 h 1195379"/>
              <a:gd name="connsiteX14" fmla="*/ 2182575 w 2619244"/>
              <a:gd name="connsiteY14" fmla="*/ 1084959 h 1195379"/>
              <a:gd name="connsiteX15" fmla="*/ 1913494 w 2619244"/>
              <a:gd name="connsiteY15" fmla="*/ 1106390 h 1195379"/>
              <a:gd name="connsiteX16" fmla="*/ 1561069 w 2619244"/>
              <a:gd name="connsiteY16" fmla="*/ 1118296 h 1195379"/>
              <a:gd name="connsiteX17" fmla="*/ 1261031 w 2619244"/>
              <a:gd name="connsiteY17" fmla="*/ 1118296 h 1195379"/>
              <a:gd name="connsiteX18" fmla="*/ 1169856 w 2619244"/>
              <a:gd name="connsiteY18" fmla="*/ 1114883 h 1195379"/>
              <a:gd name="connsiteX19" fmla="*/ 206557 w 2619244"/>
              <a:gd name="connsiteY19" fmla="*/ 1190676 h 1195379"/>
              <a:gd name="connsiteX20" fmla="*/ 3629 w 2619244"/>
              <a:gd name="connsiteY20" fmla="*/ 1173561 h 1195379"/>
              <a:gd name="connsiteX21" fmla="*/ 204113 w 2619244"/>
              <a:gd name="connsiteY21" fmla="*/ 941294 h 1195379"/>
              <a:gd name="connsiteX22" fmla="*/ 201667 w 2619244"/>
              <a:gd name="connsiteY22" fmla="*/ 589226 h 1195379"/>
              <a:gd name="connsiteX23" fmla="*/ 0 w 2619244"/>
              <a:gd name="connsiteY23" fmla="*/ 348210 h 1195379"/>
              <a:gd name="connsiteX24" fmla="*/ 609 w 2619244"/>
              <a:gd name="connsiteY24" fmla="*/ 343779 h 1195379"/>
              <a:gd name="connsiteX0" fmla="*/ 0 w 2621016"/>
              <a:gd name="connsiteY0" fmla="*/ 346160 h 1195379"/>
              <a:gd name="connsiteX1" fmla="*/ 2406314 w 2621016"/>
              <a:gd name="connsiteY1" fmla="*/ 0 h 1195379"/>
              <a:gd name="connsiteX2" fmla="*/ 2616500 w 2621016"/>
              <a:gd name="connsiteY2" fmla="*/ 414095 h 1195379"/>
              <a:gd name="connsiteX3" fmla="*/ 2603319 w 2621016"/>
              <a:gd name="connsiteY3" fmla="*/ 739805 h 1195379"/>
              <a:gd name="connsiteX4" fmla="*/ 2398048 w 2621016"/>
              <a:gd name="connsiteY4" fmla="*/ 807434 h 1195379"/>
              <a:gd name="connsiteX5" fmla="*/ 2107892 w 2621016"/>
              <a:gd name="connsiteY5" fmla="*/ 937321 h 1195379"/>
              <a:gd name="connsiteX6" fmla="*/ 2436441 w 2621016"/>
              <a:gd name="connsiteY6" fmla="*/ 944465 h 1195379"/>
              <a:gd name="connsiteX7" fmla="*/ 2426789 w 2621016"/>
              <a:gd name="connsiteY7" fmla="*/ 950908 h 1195379"/>
              <a:gd name="connsiteX8" fmla="*/ 2453428 w 2621016"/>
              <a:gd name="connsiteY8" fmla="*/ 982565 h 1195379"/>
              <a:gd name="connsiteX9" fmla="*/ 2508197 w 2621016"/>
              <a:gd name="connsiteY9" fmla="*/ 989709 h 1195379"/>
              <a:gd name="connsiteX10" fmla="*/ 2486766 w 2621016"/>
              <a:gd name="connsiteY10" fmla="*/ 1013521 h 1195379"/>
              <a:gd name="connsiteX11" fmla="*/ 2462953 w 2621016"/>
              <a:gd name="connsiteY11" fmla="*/ 1034952 h 1195379"/>
              <a:gd name="connsiteX12" fmla="*/ 2434378 w 2621016"/>
              <a:gd name="connsiteY12" fmla="*/ 1049240 h 1195379"/>
              <a:gd name="connsiteX13" fmla="*/ 2391516 w 2621016"/>
              <a:gd name="connsiteY13" fmla="*/ 1054002 h 1195379"/>
              <a:gd name="connsiteX14" fmla="*/ 2184347 w 2621016"/>
              <a:gd name="connsiteY14" fmla="*/ 1084959 h 1195379"/>
              <a:gd name="connsiteX15" fmla="*/ 1915266 w 2621016"/>
              <a:gd name="connsiteY15" fmla="*/ 1106390 h 1195379"/>
              <a:gd name="connsiteX16" fmla="*/ 1562841 w 2621016"/>
              <a:gd name="connsiteY16" fmla="*/ 1118296 h 1195379"/>
              <a:gd name="connsiteX17" fmla="*/ 1262803 w 2621016"/>
              <a:gd name="connsiteY17" fmla="*/ 1118296 h 1195379"/>
              <a:gd name="connsiteX18" fmla="*/ 1171628 w 2621016"/>
              <a:gd name="connsiteY18" fmla="*/ 1114883 h 1195379"/>
              <a:gd name="connsiteX19" fmla="*/ 208329 w 2621016"/>
              <a:gd name="connsiteY19" fmla="*/ 1190676 h 1195379"/>
              <a:gd name="connsiteX20" fmla="*/ 5401 w 2621016"/>
              <a:gd name="connsiteY20" fmla="*/ 1173561 h 1195379"/>
              <a:gd name="connsiteX21" fmla="*/ 205885 w 2621016"/>
              <a:gd name="connsiteY21" fmla="*/ 941294 h 1195379"/>
              <a:gd name="connsiteX22" fmla="*/ 203439 w 2621016"/>
              <a:gd name="connsiteY22" fmla="*/ 589226 h 1195379"/>
              <a:gd name="connsiteX23" fmla="*/ 1772 w 2621016"/>
              <a:gd name="connsiteY23" fmla="*/ 348210 h 1195379"/>
              <a:gd name="connsiteX24" fmla="*/ 0 w 2621016"/>
              <a:gd name="connsiteY24" fmla="*/ 346160 h 1195379"/>
              <a:gd name="connsiteX0" fmla="*/ 0 w 2621016"/>
              <a:gd name="connsiteY0" fmla="*/ 346160 h 1195379"/>
              <a:gd name="connsiteX1" fmla="*/ 2406314 w 2621016"/>
              <a:gd name="connsiteY1" fmla="*/ 0 h 1195379"/>
              <a:gd name="connsiteX2" fmla="*/ 2616500 w 2621016"/>
              <a:gd name="connsiteY2" fmla="*/ 414095 h 1195379"/>
              <a:gd name="connsiteX3" fmla="*/ 2603319 w 2621016"/>
              <a:gd name="connsiteY3" fmla="*/ 739805 h 1195379"/>
              <a:gd name="connsiteX4" fmla="*/ 2398048 w 2621016"/>
              <a:gd name="connsiteY4" fmla="*/ 807434 h 1195379"/>
              <a:gd name="connsiteX5" fmla="*/ 2107892 w 2621016"/>
              <a:gd name="connsiteY5" fmla="*/ 937321 h 1195379"/>
              <a:gd name="connsiteX6" fmla="*/ 2436441 w 2621016"/>
              <a:gd name="connsiteY6" fmla="*/ 944465 h 1195379"/>
              <a:gd name="connsiteX7" fmla="*/ 2443458 w 2621016"/>
              <a:gd name="connsiteY7" fmla="*/ 967577 h 1195379"/>
              <a:gd name="connsiteX8" fmla="*/ 2453428 w 2621016"/>
              <a:gd name="connsiteY8" fmla="*/ 982565 h 1195379"/>
              <a:gd name="connsiteX9" fmla="*/ 2508197 w 2621016"/>
              <a:gd name="connsiteY9" fmla="*/ 989709 h 1195379"/>
              <a:gd name="connsiteX10" fmla="*/ 2486766 w 2621016"/>
              <a:gd name="connsiteY10" fmla="*/ 1013521 h 1195379"/>
              <a:gd name="connsiteX11" fmla="*/ 2462953 w 2621016"/>
              <a:gd name="connsiteY11" fmla="*/ 1034952 h 1195379"/>
              <a:gd name="connsiteX12" fmla="*/ 2434378 w 2621016"/>
              <a:gd name="connsiteY12" fmla="*/ 1049240 h 1195379"/>
              <a:gd name="connsiteX13" fmla="*/ 2391516 w 2621016"/>
              <a:gd name="connsiteY13" fmla="*/ 1054002 h 1195379"/>
              <a:gd name="connsiteX14" fmla="*/ 2184347 w 2621016"/>
              <a:gd name="connsiteY14" fmla="*/ 1084959 h 1195379"/>
              <a:gd name="connsiteX15" fmla="*/ 1915266 w 2621016"/>
              <a:gd name="connsiteY15" fmla="*/ 1106390 h 1195379"/>
              <a:gd name="connsiteX16" fmla="*/ 1562841 w 2621016"/>
              <a:gd name="connsiteY16" fmla="*/ 1118296 h 1195379"/>
              <a:gd name="connsiteX17" fmla="*/ 1262803 w 2621016"/>
              <a:gd name="connsiteY17" fmla="*/ 1118296 h 1195379"/>
              <a:gd name="connsiteX18" fmla="*/ 1171628 w 2621016"/>
              <a:gd name="connsiteY18" fmla="*/ 1114883 h 1195379"/>
              <a:gd name="connsiteX19" fmla="*/ 208329 w 2621016"/>
              <a:gd name="connsiteY19" fmla="*/ 1190676 h 1195379"/>
              <a:gd name="connsiteX20" fmla="*/ 5401 w 2621016"/>
              <a:gd name="connsiteY20" fmla="*/ 1173561 h 1195379"/>
              <a:gd name="connsiteX21" fmla="*/ 205885 w 2621016"/>
              <a:gd name="connsiteY21" fmla="*/ 941294 h 1195379"/>
              <a:gd name="connsiteX22" fmla="*/ 203439 w 2621016"/>
              <a:gd name="connsiteY22" fmla="*/ 589226 h 1195379"/>
              <a:gd name="connsiteX23" fmla="*/ 1772 w 2621016"/>
              <a:gd name="connsiteY23" fmla="*/ 348210 h 1195379"/>
              <a:gd name="connsiteX24" fmla="*/ 0 w 2621016"/>
              <a:gd name="connsiteY24" fmla="*/ 346160 h 1195379"/>
              <a:gd name="connsiteX0" fmla="*/ 0 w 2621016"/>
              <a:gd name="connsiteY0" fmla="*/ 346160 h 1195379"/>
              <a:gd name="connsiteX1" fmla="*/ 2406314 w 2621016"/>
              <a:gd name="connsiteY1" fmla="*/ 0 h 1195379"/>
              <a:gd name="connsiteX2" fmla="*/ 2616500 w 2621016"/>
              <a:gd name="connsiteY2" fmla="*/ 414095 h 1195379"/>
              <a:gd name="connsiteX3" fmla="*/ 2603319 w 2621016"/>
              <a:gd name="connsiteY3" fmla="*/ 739805 h 1195379"/>
              <a:gd name="connsiteX4" fmla="*/ 2398048 w 2621016"/>
              <a:gd name="connsiteY4" fmla="*/ 807434 h 1195379"/>
              <a:gd name="connsiteX5" fmla="*/ 2107892 w 2621016"/>
              <a:gd name="connsiteY5" fmla="*/ 937321 h 1195379"/>
              <a:gd name="connsiteX6" fmla="*/ 2436441 w 2621016"/>
              <a:gd name="connsiteY6" fmla="*/ 944465 h 1195379"/>
              <a:gd name="connsiteX7" fmla="*/ 2453428 w 2621016"/>
              <a:gd name="connsiteY7" fmla="*/ 982565 h 1195379"/>
              <a:gd name="connsiteX8" fmla="*/ 2508197 w 2621016"/>
              <a:gd name="connsiteY8" fmla="*/ 989709 h 1195379"/>
              <a:gd name="connsiteX9" fmla="*/ 2486766 w 2621016"/>
              <a:gd name="connsiteY9" fmla="*/ 1013521 h 1195379"/>
              <a:gd name="connsiteX10" fmla="*/ 2462953 w 2621016"/>
              <a:gd name="connsiteY10" fmla="*/ 1034952 h 1195379"/>
              <a:gd name="connsiteX11" fmla="*/ 2434378 w 2621016"/>
              <a:gd name="connsiteY11" fmla="*/ 1049240 h 1195379"/>
              <a:gd name="connsiteX12" fmla="*/ 2391516 w 2621016"/>
              <a:gd name="connsiteY12" fmla="*/ 1054002 h 1195379"/>
              <a:gd name="connsiteX13" fmla="*/ 2184347 w 2621016"/>
              <a:gd name="connsiteY13" fmla="*/ 1084959 h 1195379"/>
              <a:gd name="connsiteX14" fmla="*/ 1915266 w 2621016"/>
              <a:gd name="connsiteY14" fmla="*/ 1106390 h 1195379"/>
              <a:gd name="connsiteX15" fmla="*/ 1562841 w 2621016"/>
              <a:gd name="connsiteY15" fmla="*/ 1118296 h 1195379"/>
              <a:gd name="connsiteX16" fmla="*/ 1262803 w 2621016"/>
              <a:gd name="connsiteY16" fmla="*/ 1118296 h 1195379"/>
              <a:gd name="connsiteX17" fmla="*/ 1171628 w 2621016"/>
              <a:gd name="connsiteY17" fmla="*/ 1114883 h 1195379"/>
              <a:gd name="connsiteX18" fmla="*/ 208329 w 2621016"/>
              <a:gd name="connsiteY18" fmla="*/ 1190676 h 1195379"/>
              <a:gd name="connsiteX19" fmla="*/ 5401 w 2621016"/>
              <a:gd name="connsiteY19" fmla="*/ 1173561 h 1195379"/>
              <a:gd name="connsiteX20" fmla="*/ 205885 w 2621016"/>
              <a:gd name="connsiteY20" fmla="*/ 941294 h 1195379"/>
              <a:gd name="connsiteX21" fmla="*/ 203439 w 2621016"/>
              <a:gd name="connsiteY21" fmla="*/ 589226 h 1195379"/>
              <a:gd name="connsiteX22" fmla="*/ 1772 w 2621016"/>
              <a:gd name="connsiteY22" fmla="*/ 348210 h 1195379"/>
              <a:gd name="connsiteX23" fmla="*/ 0 w 2621016"/>
              <a:gd name="connsiteY23" fmla="*/ 346160 h 1195379"/>
              <a:gd name="connsiteX0" fmla="*/ 0 w 2624406"/>
              <a:gd name="connsiteY0" fmla="*/ 346160 h 1195379"/>
              <a:gd name="connsiteX1" fmla="*/ 2406314 w 2624406"/>
              <a:gd name="connsiteY1" fmla="*/ 0 h 1195379"/>
              <a:gd name="connsiteX2" fmla="*/ 2616500 w 2624406"/>
              <a:gd name="connsiteY2" fmla="*/ 414095 h 1195379"/>
              <a:gd name="connsiteX3" fmla="*/ 2603319 w 2624406"/>
              <a:gd name="connsiteY3" fmla="*/ 739805 h 1195379"/>
              <a:gd name="connsiteX4" fmla="*/ 2398048 w 2624406"/>
              <a:gd name="connsiteY4" fmla="*/ 807434 h 1195379"/>
              <a:gd name="connsiteX5" fmla="*/ 2107892 w 2624406"/>
              <a:gd name="connsiteY5" fmla="*/ 937321 h 1195379"/>
              <a:gd name="connsiteX6" fmla="*/ 2436441 w 2624406"/>
              <a:gd name="connsiteY6" fmla="*/ 944465 h 1195379"/>
              <a:gd name="connsiteX7" fmla="*/ 2453428 w 2624406"/>
              <a:gd name="connsiteY7" fmla="*/ 982565 h 1195379"/>
              <a:gd name="connsiteX8" fmla="*/ 2508197 w 2624406"/>
              <a:gd name="connsiteY8" fmla="*/ 989709 h 1195379"/>
              <a:gd name="connsiteX9" fmla="*/ 2486766 w 2624406"/>
              <a:gd name="connsiteY9" fmla="*/ 1013521 h 1195379"/>
              <a:gd name="connsiteX10" fmla="*/ 2462953 w 2624406"/>
              <a:gd name="connsiteY10" fmla="*/ 1034952 h 1195379"/>
              <a:gd name="connsiteX11" fmla="*/ 2434378 w 2624406"/>
              <a:gd name="connsiteY11" fmla="*/ 1049240 h 1195379"/>
              <a:gd name="connsiteX12" fmla="*/ 2391516 w 2624406"/>
              <a:gd name="connsiteY12" fmla="*/ 1054002 h 1195379"/>
              <a:gd name="connsiteX13" fmla="*/ 2184347 w 2624406"/>
              <a:gd name="connsiteY13" fmla="*/ 1084959 h 1195379"/>
              <a:gd name="connsiteX14" fmla="*/ 1915266 w 2624406"/>
              <a:gd name="connsiteY14" fmla="*/ 1106390 h 1195379"/>
              <a:gd name="connsiteX15" fmla="*/ 1562841 w 2624406"/>
              <a:gd name="connsiteY15" fmla="*/ 1118296 h 1195379"/>
              <a:gd name="connsiteX16" fmla="*/ 1262803 w 2624406"/>
              <a:gd name="connsiteY16" fmla="*/ 1118296 h 1195379"/>
              <a:gd name="connsiteX17" fmla="*/ 1171628 w 2624406"/>
              <a:gd name="connsiteY17" fmla="*/ 1114883 h 1195379"/>
              <a:gd name="connsiteX18" fmla="*/ 208329 w 2624406"/>
              <a:gd name="connsiteY18" fmla="*/ 1190676 h 1195379"/>
              <a:gd name="connsiteX19" fmla="*/ 5401 w 2624406"/>
              <a:gd name="connsiteY19" fmla="*/ 1173561 h 1195379"/>
              <a:gd name="connsiteX20" fmla="*/ 205885 w 2624406"/>
              <a:gd name="connsiteY20" fmla="*/ 941294 h 1195379"/>
              <a:gd name="connsiteX21" fmla="*/ 203439 w 2624406"/>
              <a:gd name="connsiteY21" fmla="*/ 589226 h 1195379"/>
              <a:gd name="connsiteX22" fmla="*/ 1772 w 2624406"/>
              <a:gd name="connsiteY22" fmla="*/ 348210 h 1195379"/>
              <a:gd name="connsiteX23" fmla="*/ 0 w 2624406"/>
              <a:gd name="connsiteY23" fmla="*/ 346160 h 1195379"/>
              <a:gd name="connsiteX0" fmla="*/ 0 w 2626095"/>
              <a:gd name="connsiteY0" fmla="*/ 346160 h 1195379"/>
              <a:gd name="connsiteX1" fmla="*/ 2406314 w 2626095"/>
              <a:gd name="connsiteY1" fmla="*/ 0 h 1195379"/>
              <a:gd name="connsiteX2" fmla="*/ 2616500 w 2626095"/>
              <a:gd name="connsiteY2" fmla="*/ 414095 h 1195379"/>
              <a:gd name="connsiteX3" fmla="*/ 2603319 w 2626095"/>
              <a:gd name="connsiteY3" fmla="*/ 739805 h 1195379"/>
              <a:gd name="connsiteX4" fmla="*/ 2398048 w 2626095"/>
              <a:gd name="connsiteY4" fmla="*/ 807434 h 1195379"/>
              <a:gd name="connsiteX5" fmla="*/ 2107892 w 2626095"/>
              <a:gd name="connsiteY5" fmla="*/ 937321 h 1195379"/>
              <a:gd name="connsiteX6" fmla="*/ 2436441 w 2626095"/>
              <a:gd name="connsiteY6" fmla="*/ 944465 h 1195379"/>
              <a:gd name="connsiteX7" fmla="*/ 2453428 w 2626095"/>
              <a:gd name="connsiteY7" fmla="*/ 982565 h 1195379"/>
              <a:gd name="connsiteX8" fmla="*/ 2508197 w 2626095"/>
              <a:gd name="connsiteY8" fmla="*/ 989709 h 1195379"/>
              <a:gd name="connsiteX9" fmla="*/ 2486766 w 2626095"/>
              <a:gd name="connsiteY9" fmla="*/ 1013521 h 1195379"/>
              <a:gd name="connsiteX10" fmla="*/ 2462953 w 2626095"/>
              <a:gd name="connsiteY10" fmla="*/ 1034952 h 1195379"/>
              <a:gd name="connsiteX11" fmla="*/ 2434378 w 2626095"/>
              <a:gd name="connsiteY11" fmla="*/ 1049240 h 1195379"/>
              <a:gd name="connsiteX12" fmla="*/ 2391516 w 2626095"/>
              <a:gd name="connsiteY12" fmla="*/ 1054002 h 1195379"/>
              <a:gd name="connsiteX13" fmla="*/ 2184347 w 2626095"/>
              <a:gd name="connsiteY13" fmla="*/ 1084959 h 1195379"/>
              <a:gd name="connsiteX14" fmla="*/ 1915266 w 2626095"/>
              <a:gd name="connsiteY14" fmla="*/ 1106390 h 1195379"/>
              <a:gd name="connsiteX15" fmla="*/ 1562841 w 2626095"/>
              <a:gd name="connsiteY15" fmla="*/ 1118296 h 1195379"/>
              <a:gd name="connsiteX16" fmla="*/ 1262803 w 2626095"/>
              <a:gd name="connsiteY16" fmla="*/ 1118296 h 1195379"/>
              <a:gd name="connsiteX17" fmla="*/ 1171628 w 2626095"/>
              <a:gd name="connsiteY17" fmla="*/ 1114883 h 1195379"/>
              <a:gd name="connsiteX18" fmla="*/ 208329 w 2626095"/>
              <a:gd name="connsiteY18" fmla="*/ 1190676 h 1195379"/>
              <a:gd name="connsiteX19" fmla="*/ 5401 w 2626095"/>
              <a:gd name="connsiteY19" fmla="*/ 1173561 h 1195379"/>
              <a:gd name="connsiteX20" fmla="*/ 205885 w 2626095"/>
              <a:gd name="connsiteY20" fmla="*/ 941294 h 1195379"/>
              <a:gd name="connsiteX21" fmla="*/ 203439 w 2626095"/>
              <a:gd name="connsiteY21" fmla="*/ 589226 h 1195379"/>
              <a:gd name="connsiteX22" fmla="*/ 1772 w 2626095"/>
              <a:gd name="connsiteY22" fmla="*/ 348210 h 1195379"/>
              <a:gd name="connsiteX23" fmla="*/ 0 w 2626095"/>
              <a:gd name="connsiteY23" fmla="*/ 346160 h 1195379"/>
              <a:gd name="connsiteX0" fmla="*/ 0 w 2626095"/>
              <a:gd name="connsiteY0" fmla="*/ 343779 h 1192998"/>
              <a:gd name="connsiteX1" fmla="*/ 2411076 w 2626095"/>
              <a:gd name="connsiteY1" fmla="*/ 0 h 1192998"/>
              <a:gd name="connsiteX2" fmla="*/ 2616500 w 2626095"/>
              <a:gd name="connsiteY2" fmla="*/ 411714 h 1192998"/>
              <a:gd name="connsiteX3" fmla="*/ 2603319 w 2626095"/>
              <a:gd name="connsiteY3" fmla="*/ 737424 h 1192998"/>
              <a:gd name="connsiteX4" fmla="*/ 2398048 w 2626095"/>
              <a:gd name="connsiteY4" fmla="*/ 805053 h 1192998"/>
              <a:gd name="connsiteX5" fmla="*/ 2107892 w 2626095"/>
              <a:gd name="connsiteY5" fmla="*/ 934940 h 1192998"/>
              <a:gd name="connsiteX6" fmla="*/ 2436441 w 2626095"/>
              <a:gd name="connsiteY6" fmla="*/ 942084 h 1192998"/>
              <a:gd name="connsiteX7" fmla="*/ 2453428 w 2626095"/>
              <a:gd name="connsiteY7" fmla="*/ 980184 h 1192998"/>
              <a:gd name="connsiteX8" fmla="*/ 2508197 w 2626095"/>
              <a:gd name="connsiteY8" fmla="*/ 987328 h 1192998"/>
              <a:gd name="connsiteX9" fmla="*/ 2486766 w 2626095"/>
              <a:gd name="connsiteY9" fmla="*/ 1011140 h 1192998"/>
              <a:gd name="connsiteX10" fmla="*/ 2462953 w 2626095"/>
              <a:gd name="connsiteY10" fmla="*/ 1032571 h 1192998"/>
              <a:gd name="connsiteX11" fmla="*/ 2434378 w 2626095"/>
              <a:gd name="connsiteY11" fmla="*/ 1046859 h 1192998"/>
              <a:gd name="connsiteX12" fmla="*/ 2391516 w 2626095"/>
              <a:gd name="connsiteY12" fmla="*/ 1051621 h 1192998"/>
              <a:gd name="connsiteX13" fmla="*/ 2184347 w 2626095"/>
              <a:gd name="connsiteY13" fmla="*/ 1082578 h 1192998"/>
              <a:gd name="connsiteX14" fmla="*/ 1915266 w 2626095"/>
              <a:gd name="connsiteY14" fmla="*/ 1104009 h 1192998"/>
              <a:gd name="connsiteX15" fmla="*/ 1562841 w 2626095"/>
              <a:gd name="connsiteY15" fmla="*/ 1115915 h 1192998"/>
              <a:gd name="connsiteX16" fmla="*/ 1262803 w 2626095"/>
              <a:gd name="connsiteY16" fmla="*/ 1115915 h 1192998"/>
              <a:gd name="connsiteX17" fmla="*/ 1171628 w 2626095"/>
              <a:gd name="connsiteY17" fmla="*/ 1112502 h 1192998"/>
              <a:gd name="connsiteX18" fmla="*/ 208329 w 2626095"/>
              <a:gd name="connsiteY18" fmla="*/ 1188295 h 1192998"/>
              <a:gd name="connsiteX19" fmla="*/ 5401 w 2626095"/>
              <a:gd name="connsiteY19" fmla="*/ 1171180 h 1192998"/>
              <a:gd name="connsiteX20" fmla="*/ 205885 w 2626095"/>
              <a:gd name="connsiteY20" fmla="*/ 938913 h 1192998"/>
              <a:gd name="connsiteX21" fmla="*/ 203439 w 2626095"/>
              <a:gd name="connsiteY21" fmla="*/ 586845 h 1192998"/>
              <a:gd name="connsiteX22" fmla="*/ 1772 w 2626095"/>
              <a:gd name="connsiteY22" fmla="*/ 345829 h 1192998"/>
              <a:gd name="connsiteX23" fmla="*/ 0 w 2626095"/>
              <a:gd name="connsiteY23" fmla="*/ 343779 h 1192998"/>
              <a:gd name="connsiteX0" fmla="*/ 0 w 2626095"/>
              <a:gd name="connsiteY0" fmla="*/ 343779 h 1192998"/>
              <a:gd name="connsiteX1" fmla="*/ 2411076 w 2626095"/>
              <a:gd name="connsiteY1" fmla="*/ 0 h 1192998"/>
              <a:gd name="connsiteX2" fmla="*/ 2616500 w 2626095"/>
              <a:gd name="connsiteY2" fmla="*/ 411714 h 1192998"/>
              <a:gd name="connsiteX3" fmla="*/ 2603319 w 2626095"/>
              <a:gd name="connsiteY3" fmla="*/ 737424 h 1192998"/>
              <a:gd name="connsiteX4" fmla="*/ 2398048 w 2626095"/>
              <a:gd name="connsiteY4" fmla="*/ 805053 h 1192998"/>
              <a:gd name="connsiteX5" fmla="*/ 2103129 w 2626095"/>
              <a:gd name="connsiteY5" fmla="*/ 932559 h 1192998"/>
              <a:gd name="connsiteX6" fmla="*/ 2436441 w 2626095"/>
              <a:gd name="connsiteY6" fmla="*/ 942084 h 1192998"/>
              <a:gd name="connsiteX7" fmla="*/ 2453428 w 2626095"/>
              <a:gd name="connsiteY7" fmla="*/ 980184 h 1192998"/>
              <a:gd name="connsiteX8" fmla="*/ 2508197 w 2626095"/>
              <a:gd name="connsiteY8" fmla="*/ 987328 h 1192998"/>
              <a:gd name="connsiteX9" fmla="*/ 2486766 w 2626095"/>
              <a:gd name="connsiteY9" fmla="*/ 1011140 h 1192998"/>
              <a:gd name="connsiteX10" fmla="*/ 2462953 w 2626095"/>
              <a:gd name="connsiteY10" fmla="*/ 1032571 h 1192998"/>
              <a:gd name="connsiteX11" fmla="*/ 2434378 w 2626095"/>
              <a:gd name="connsiteY11" fmla="*/ 1046859 h 1192998"/>
              <a:gd name="connsiteX12" fmla="*/ 2391516 w 2626095"/>
              <a:gd name="connsiteY12" fmla="*/ 1051621 h 1192998"/>
              <a:gd name="connsiteX13" fmla="*/ 2184347 w 2626095"/>
              <a:gd name="connsiteY13" fmla="*/ 1082578 h 1192998"/>
              <a:gd name="connsiteX14" fmla="*/ 1915266 w 2626095"/>
              <a:gd name="connsiteY14" fmla="*/ 1104009 h 1192998"/>
              <a:gd name="connsiteX15" fmla="*/ 1562841 w 2626095"/>
              <a:gd name="connsiteY15" fmla="*/ 1115915 h 1192998"/>
              <a:gd name="connsiteX16" fmla="*/ 1262803 w 2626095"/>
              <a:gd name="connsiteY16" fmla="*/ 1115915 h 1192998"/>
              <a:gd name="connsiteX17" fmla="*/ 1171628 w 2626095"/>
              <a:gd name="connsiteY17" fmla="*/ 1112502 h 1192998"/>
              <a:gd name="connsiteX18" fmla="*/ 208329 w 2626095"/>
              <a:gd name="connsiteY18" fmla="*/ 1188295 h 1192998"/>
              <a:gd name="connsiteX19" fmla="*/ 5401 w 2626095"/>
              <a:gd name="connsiteY19" fmla="*/ 1171180 h 1192998"/>
              <a:gd name="connsiteX20" fmla="*/ 205885 w 2626095"/>
              <a:gd name="connsiteY20" fmla="*/ 938913 h 1192998"/>
              <a:gd name="connsiteX21" fmla="*/ 203439 w 2626095"/>
              <a:gd name="connsiteY21" fmla="*/ 586845 h 1192998"/>
              <a:gd name="connsiteX22" fmla="*/ 1772 w 2626095"/>
              <a:gd name="connsiteY22" fmla="*/ 345829 h 1192998"/>
              <a:gd name="connsiteX23" fmla="*/ 0 w 2626095"/>
              <a:gd name="connsiteY23" fmla="*/ 343779 h 1192998"/>
              <a:gd name="connsiteX0" fmla="*/ 0 w 2626095"/>
              <a:gd name="connsiteY0" fmla="*/ 343779 h 1192998"/>
              <a:gd name="connsiteX1" fmla="*/ 2411076 w 2626095"/>
              <a:gd name="connsiteY1" fmla="*/ 0 h 1192998"/>
              <a:gd name="connsiteX2" fmla="*/ 2616500 w 2626095"/>
              <a:gd name="connsiteY2" fmla="*/ 411714 h 1192998"/>
              <a:gd name="connsiteX3" fmla="*/ 2603319 w 2626095"/>
              <a:gd name="connsiteY3" fmla="*/ 737424 h 1192998"/>
              <a:gd name="connsiteX4" fmla="*/ 2398048 w 2626095"/>
              <a:gd name="connsiteY4" fmla="*/ 805053 h 1192998"/>
              <a:gd name="connsiteX5" fmla="*/ 2103129 w 2626095"/>
              <a:gd name="connsiteY5" fmla="*/ 932559 h 1192998"/>
              <a:gd name="connsiteX6" fmla="*/ 2436441 w 2626095"/>
              <a:gd name="connsiteY6" fmla="*/ 942084 h 1192998"/>
              <a:gd name="connsiteX7" fmla="*/ 2453428 w 2626095"/>
              <a:gd name="connsiteY7" fmla="*/ 980184 h 1192998"/>
              <a:gd name="connsiteX8" fmla="*/ 2508197 w 2626095"/>
              <a:gd name="connsiteY8" fmla="*/ 987328 h 1192998"/>
              <a:gd name="connsiteX9" fmla="*/ 2486766 w 2626095"/>
              <a:gd name="connsiteY9" fmla="*/ 1011140 h 1192998"/>
              <a:gd name="connsiteX10" fmla="*/ 2462953 w 2626095"/>
              <a:gd name="connsiteY10" fmla="*/ 1032571 h 1192998"/>
              <a:gd name="connsiteX11" fmla="*/ 2434378 w 2626095"/>
              <a:gd name="connsiteY11" fmla="*/ 1046859 h 1192998"/>
              <a:gd name="connsiteX12" fmla="*/ 2391516 w 2626095"/>
              <a:gd name="connsiteY12" fmla="*/ 1051621 h 1192998"/>
              <a:gd name="connsiteX13" fmla="*/ 2184347 w 2626095"/>
              <a:gd name="connsiteY13" fmla="*/ 1082578 h 1192998"/>
              <a:gd name="connsiteX14" fmla="*/ 1915266 w 2626095"/>
              <a:gd name="connsiteY14" fmla="*/ 1104009 h 1192998"/>
              <a:gd name="connsiteX15" fmla="*/ 1562841 w 2626095"/>
              <a:gd name="connsiteY15" fmla="*/ 1115915 h 1192998"/>
              <a:gd name="connsiteX16" fmla="*/ 1262803 w 2626095"/>
              <a:gd name="connsiteY16" fmla="*/ 1115915 h 1192998"/>
              <a:gd name="connsiteX17" fmla="*/ 1171628 w 2626095"/>
              <a:gd name="connsiteY17" fmla="*/ 1112502 h 1192998"/>
              <a:gd name="connsiteX18" fmla="*/ 208329 w 2626095"/>
              <a:gd name="connsiteY18" fmla="*/ 1188295 h 1192998"/>
              <a:gd name="connsiteX19" fmla="*/ 5401 w 2626095"/>
              <a:gd name="connsiteY19" fmla="*/ 1171180 h 1192998"/>
              <a:gd name="connsiteX20" fmla="*/ 205885 w 2626095"/>
              <a:gd name="connsiteY20" fmla="*/ 938913 h 1192998"/>
              <a:gd name="connsiteX21" fmla="*/ 203439 w 2626095"/>
              <a:gd name="connsiteY21" fmla="*/ 586845 h 1192998"/>
              <a:gd name="connsiteX22" fmla="*/ 1772 w 2626095"/>
              <a:gd name="connsiteY22" fmla="*/ 345829 h 1192998"/>
              <a:gd name="connsiteX23" fmla="*/ 0 w 2626095"/>
              <a:gd name="connsiteY23" fmla="*/ 343779 h 1192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26095" h="1192998">
                <a:moveTo>
                  <a:pt x="0" y="343779"/>
                </a:moveTo>
                <a:cubicBezTo>
                  <a:pt x="2059" y="343949"/>
                  <a:pt x="2261112" y="19646"/>
                  <a:pt x="2411076" y="0"/>
                </a:cubicBezTo>
                <a:cubicBezTo>
                  <a:pt x="2614828" y="102599"/>
                  <a:pt x="2615042" y="389470"/>
                  <a:pt x="2616500" y="411714"/>
                </a:cubicBezTo>
                <a:cubicBezTo>
                  <a:pt x="2625721" y="504217"/>
                  <a:pt x="2637245" y="607357"/>
                  <a:pt x="2603319" y="737424"/>
                </a:cubicBezTo>
                <a:cubicBezTo>
                  <a:pt x="2534895" y="759967"/>
                  <a:pt x="2515371" y="762951"/>
                  <a:pt x="2398048" y="805053"/>
                </a:cubicBezTo>
                <a:cubicBezTo>
                  <a:pt x="2208422" y="885023"/>
                  <a:pt x="2268904" y="848782"/>
                  <a:pt x="2103129" y="932559"/>
                </a:cubicBezTo>
                <a:lnTo>
                  <a:pt x="2436441" y="942084"/>
                </a:lnTo>
                <a:lnTo>
                  <a:pt x="2453428" y="980184"/>
                </a:lnTo>
                <a:lnTo>
                  <a:pt x="2508197" y="987328"/>
                </a:lnTo>
                <a:lnTo>
                  <a:pt x="2486766" y="1011140"/>
                </a:lnTo>
                <a:lnTo>
                  <a:pt x="2462953" y="1032571"/>
                </a:lnTo>
                <a:lnTo>
                  <a:pt x="2434378" y="1046859"/>
                </a:lnTo>
                <a:lnTo>
                  <a:pt x="2391516" y="1051621"/>
                </a:lnTo>
                <a:lnTo>
                  <a:pt x="2184347" y="1082578"/>
                </a:lnTo>
                <a:lnTo>
                  <a:pt x="1915266" y="1104009"/>
                </a:lnTo>
                <a:lnTo>
                  <a:pt x="1562841" y="1115915"/>
                </a:lnTo>
                <a:lnTo>
                  <a:pt x="1262803" y="1115915"/>
                </a:lnTo>
                <a:lnTo>
                  <a:pt x="1171628" y="1112502"/>
                </a:lnTo>
                <a:cubicBezTo>
                  <a:pt x="852158" y="1140211"/>
                  <a:pt x="559583" y="1211930"/>
                  <a:pt x="208329" y="1188295"/>
                </a:cubicBezTo>
                <a:cubicBezTo>
                  <a:pt x="140686" y="1182590"/>
                  <a:pt x="124387" y="1193999"/>
                  <a:pt x="5401" y="1171180"/>
                </a:cubicBezTo>
                <a:cubicBezTo>
                  <a:pt x="121942" y="1146731"/>
                  <a:pt x="170434" y="1037117"/>
                  <a:pt x="205885" y="938913"/>
                </a:cubicBezTo>
                <a:cubicBezTo>
                  <a:pt x="231557" y="845599"/>
                  <a:pt x="234971" y="671023"/>
                  <a:pt x="203439" y="586845"/>
                </a:cubicBezTo>
                <a:cubicBezTo>
                  <a:pt x="134011" y="368604"/>
                  <a:pt x="1927" y="359512"/>
                  <a:pt x="1772" y="345829"/>
                </a:cubicBezTo>
                <a:lnTo>
                  <a:pt x="0" y="343779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12700" cap="rnd">
            <a:solidFill>
              <a:srgbClr val="FFFF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ihandform 12"/>
          <p:cNvSpPr>
            <a:spLocks noChangeAspect="1"/>
          </p:cNvSpPr>
          <p:nvPr/>
        </p:nvSpPr>
        <p:spPr>
          <a:xfrm>
            <a:off x="7283370" y="5771012"/>
            <a:ext cx="712542" cy="217158"/>
          </a:xfrm>
          <a:custGeom>
            <a:avLst/>
            <a:gdLst>
              <a:gd name="connsiteX0" fmla="*/ 1666875 w 1709738"/>
              <a:gd name="connsiteY0" fmla="*/ 519112 h 523875"/>
              <a:gd name="connsiteX1" fmla="*/ 1595438 w 1709738"/>
              <a:gd name="connsiteY1" fmla="*/ 523875 h 523875"/>
              <a:gd name="connsiteX2" fmla="*/ 1433513 w 1709738"/>
              <a:gd name="connsiteY2" fmla="*/ 500062 h 523875"/>
              <a:gd name="connsiteX3" fmla="*/ 1138238 w 1709738"/>
              <a:gd name="connsiteY3" fmla="*/ 442912 h 523875"/>
              <a:gd name="connsiteX4" fmla="*/ 871538 w 1709738"/>
              <a:gd name="connsiteY4" fmla="*/ 381000 h 523875"/>
              <a:gd name="connsiteX5" fmla="*/ 733425 w 1709738"/>
              <a:gd name="connsiteY5" fmla="*/ 347662 h 523875"/>
              <a:gd name="connsiteX6" fmla="*/ 633413 w 1709738"/>
              <a:gd name="connsiteY6" fmla="*/ 338137 h 523875"/>
              <a:gd name="connsiteX7" fmla="*/ 490538 w 1709738"/>
              <a:gd name="connsiteY7" fmla="*/ 338137 h 523875"/>
              <a:gd name="connsiteX8" fmla="*/ 366713 w 1709738"/>
              <a:gd name="connsiteY8" fmla="*/ 338137 h 523875"/>
              <a:gd name="connsiteX9" fmla="*/ 190500 w 1709738"/>
              <a:gd name="connsiteY9" fmla="*/ 347662 h 523875"/>
              <a:gd name="connsiteX10" fmla="*/ 80963 w 1709738"/>
              <a:gd name="connsiteY10" fmla="*/ 352425 h 523875"/>
              <a:gd name="connsiteX11" fmla="*/ 4763 w 1709738"/>
              <a:gd name="connsiteY11" fmla="*/ 357187 h 523875"/>
              <a:gd name="connsiteX12" fmla="*/ 0 w 1709738"/>
              <a:gd name="connsiteY12" fmla="*/ 357187 h 523875"/>
              <a:gd name="connsiteX13" fmla="*/ 123825 w 1709738"/>
              <a:gd name="connsiteY13" fmla="*/ 300037 h 523875"/>
              <a:gd name="connsiteX14" fmla="*/ 461963 w 1709738"/>
              <a:gd name="connsiteY14" fmla="*/ 176212 h 523875"/>
              <a:gd name="connsiteX15" fmla="*/ 895350 w 1709738"/>
              <a:gd name="connsiteY15" fmla="*/ 52387 h 523875"/>
              <a:gd name="connsiteX16" fmla="*/ 1109663 w 1709738"/>
              <a:gd name="connsiteY16" fmla="*/ 14287 h 523875"/>
              <a:gd name="connsiteX17" fmla="*/ 1252538 w 1709738"/>
              <a:gd name="connsiteY17" fmla="*/ 0 h 523875"/>
              <a:gd name="connsiteX18" fmla="*/ 1300163 w 1709738"/>
              <a:gd name="connsiteY18" fmla="*/ 14287 h 523875"/>
              <a:gd name="connsiteX19" fmla="*/ 1328738 w 1709738"/>
              <a:gd name="connsiteY19" fmla="*/ 42862 h 523875"/>
              <a:gd name="connsiteX20" fmla="*/ 1338263 w 1709738"/>
              <a:gd name="connsiteY20" fmla="*/ 61912 h 523875"/>
              <a:gd name="connsiteX21" fmla="*/ 1352550 w 1709738"/>
              <a:gd name="connsiteY21" fmla="*/ 85725 h 523875"/>
              <a:gd name="connsiteX22" fmla="*/ 1423988 w 1709738"/>
              <a:gd name="connsiteY22" fmla="*/ 166687 h 523875"/>
              <a:gd name="connsiteX23" fmla="*/ 1490663 w 1709738"/>
              <a:gd name="connsiteY23" fmla="*/ 238125 h 523875"/>
              <a:gd name="connsiteX24" fmla="*/ 1552575 w 1709738"/>
              <a:gd name="connsiteY24" fmla="*/ 300037 h 523875"/>
              <a:gd name="connsiteX25" fmla="*/ 1628775 w 1709738"/>
              <a:gd name="connsiteY25" fmla="*/ 352425 h 523875"/>
              <a:gd name="connsiteX26" fmla="*/ 1700213 w 1709738"/>
              <a:gd name="connsiteY26" fmla="*/ 400050 h 523875"/>
              <a:gd name="connsiteX27" fmla="*/ 1709738 w 1709738"/>
              <a:gd name="connsiteY27" fmla="*/ 438150 h 523875"/>
              <a:gd name="connsiteX28" fmla="*/ 1709738 w 1709738"/>
              <a:gd name="connsiteY28" fmla="*/ 457200 h 523875"/>
              <a:gd name="connsiteX29" fmla="*/ 1709738 w 1709738"/>
              <a:gd name="connsiteY29" fmla="*/ 485775 h 523875"/>
              <a:gd name="connsiteX30" fmla="*/ 1666875 w 1709738"/>
              <a:gd name="connsiteY30" fmla="*/ 519112 h 523875"/>
              <a:gd name="connsiteX0" fmla="*/ 1666875 w 1709738"/>
              <a:gd name="connsiteY0" fmla="*/ 519112 h 523875"/>
              <a:gd name="connsiteX1" fmla="*/ 1595438 w 1709738"/>
              <a:gd name="connsiteY1" fmla="*/ 523875 h 523875"/>
              <a:gd name="connsiteX2" fmla="*/ 1433513 w 1709738"/>
              <a:gd name="connsiteY2" fmla="*/ 500062 h 523875"/>
              <a:gd name="connsiteX3" fmla="*/ 1138238 w 1709738"/>
              <a:gd name="connsiteY3" fmla="*/ 442912 h 523875"/>
              <a:gd name="connsiteX4" fmla="*/ 871538 w 1709738"/>
              <a:gd name="connsiteY4" fmla="*/ 381000 h 523875"/>
              <a:gd name="connsiteX5" fmla="*/ 733425 w 1709738"/>
              <a:gd name="connsiteY5" fmla="*/ 347662 h 523875"/>
              <a:gd name="connsiteX6" fmla="*/ 633413 w 1709738"/>
              <a:gd name="connsiteY6" fmla="*/ 338137 h 523875"/>
              <a:gd name="connsiteX7" fmla="*/ 490538 w 1709738"/>
              <a:gd name="connsiteY7" fmla="*/ 338137 h 523875"/>
              <a:gd name="connsiteX8" fmla="*/ 366713 w 1709738"/>
              <a:gd name="connsiteY8" fmla="*/ 338137 h 523875"/>
              <a:gd name="connsiteX9" fmla="*/ 190500 w 1709738"/>
              <a:gd name="connsiteY9" fmla="*/ 347662 h 523875"/>
              <a:gd name="connsiteX10" fmla="*/ 80963 w 1709738"/>
              <a:gd name="connsiteY10" fmla="*/ 352425 h 523875"/>
              <a:gd name="connsiteX11" fmla="*/ 4763 w 1709738"/>
              <a:gd name="connsiteY11" fmla="*/ 357187 h 523875"/>
              <a:gd name="connsiteX12" fmla="*/ 0 w 1709738"/>
              <a:gd name="connsiteY12" fmla="*/ 357187 h 523875"/>
              <a:gd name="connsiteX13" fmla="*/ 123825 w 1709738"/>
              <a:gd name="connsiteY13" fmla="*/ 300037 h 523875"/>
              <a:gd name="connsiteX14" fmla="*/ 461963 w 1709738"/>
              <a:gd name="connsiteY14" fmla="*/ 176212 h 523875"/>
              <a:gd name="connsiteX15" fmla="*/ 895350 w 1709738"/>
              <a:gd name="connsiteY15" fmla="*/ 52387 h 523875"/>
              <a:gd name="connsiteX16" fmla="*/ 1109663 w 1709738"/>
              <a:gd name="connsiteY16" fmla="*/ 14287 h 523875"/>
              <a:gd name="connsiteX17" fmla="*/ 1252538 w 1709738"/>
              <a:gd name="connsiteY17" fmla="*/ 0 h 523875"/>
              <a:gd name="connsiteX18" fmla="*/ 1300163 w 1709738"/>
              <a:gd name="connsiteY18" fmla="*/ 14287 h 523875"/>
              <a:gd name="connsiteX19" fmla="*/ 1328738 w 1709738"/>
              <a:gd name="connsiteY19" fmla="*/ 42862 h 523875"/>
              <a:gd name="connsiteX20" fmla="*/ 1338263 w 1709738"/>
              <a:gd name="connsiteY20" fmla="*/ 61912 h 523875"/>
              <a:gd name="connsiteX21" fmla="*/ 1352550 w 1709738"/>
              <a:gd name="connsiteY21" fmla="*/ 85725 h 523875"/>
              <a:gd name="connsiteX22" fmla="*/ 1423988 w 1709738"/>
              <a:gd name="connsiteY22" fmla="*/ 166687 h 523875"/>
              <a:gd name="connsiteX23" fmla="*/ 1490663 w 1709738"/>
              <a:gd name="connsiteY23" fmla="*/ 238125 h 523875"/>
              <a:gd name="connsiteX24" fmla="*/ 1552575 w 1709738"/>
              <a:gd name="connsiteY24" fmla="*/ 300037 h 523875"/>
              <a:gd name="connsiteX25" fmla="*/ 1628775 w 1709738"/>
              <a:gd name="connsiteY25" fmla="*/ 352425 h 523875"/>
              <a:gd name="connsiteX26" fmla="*/ 1700213 w 1709738"/>
              <a:gd name="connsiteY26" fmla="*/ 400050 h 523875"/>
              <a:gd name="connsiteX27" fmla="*/ 1709738 w 1709738"/>
              <a:gd name="connsiteY27" fmla="*/ 438150 h 523875"/>
              <a:gd name="connsiteX28" fmla="*/ 1709738 w 1709738"/>
              <a:gd name="connsiteY28" fmla="*/ 457200 h 523875"/>
              <a:gd name="connsiteX29" fmla="*/ 1709738 w 1709738"/>
              <a:gd name="connsiteY29" fmla="*/ 485775 h 523875"/>
              <a:gd name="connsiteX30" fmla="*/ 1666875 w 1709738"/>
              <a:gd name="connsiteY30" fmla="*/ 519112 h 523875"/>
              <a:gd name="connsiteX0" fmla="*/ 1666875 w 1712913"/>
              <a:gd name="connsiteY0" fmla="*/ 519112 h 523875"/>
              <a:gd name="connsiteX1" fmla="*/ 1595438 w 1712913"/>
              <a:gd name="connsiteY1" fmla="*/ 523875 h 523875"/>
              <a:gd name="connsiteX2" fmla="*/ 1433513 w 1712913"/>
              <a:gd name="connsiteY2" fmla="*/ 500062 h 523875"/>
              <a:gd name="connsiteX3" fmla="*/ 1138238 w 1712913"/>
              <a:gd name="connsiteY3" fmla="*/ 442912 h 523875"/>
              <a:gd name="connsiteX4" fmla="*/ 871538 w 1712913"/>
              <a:gd name="connsiteY4" fmla="*/ 381000 h 523875"/>
              <a:gd name="connsiteX5" fmla="*/ 733425 w 1712913"/>
              <a:gd name="connsiteY5" fmla="*/ 347662 h 523875"/>
              <a:gd name="connsiteX6" fmla="*/ 633413 w 1712913"/>
              <a:gd name="connsiteY6" fmla="*/ 338137 h 523875"/>
              <a:gd name="connsiteX7" fmla="*/ 490538 w 1712913"/>
              <a:gd name="connsiteY7" fmla="*/ 338137 h 523875"/>
              <a:gd name="connsiteX8" fmla="*/ 366713 w 1712913"/>
              <a:gd name="connsiteY8" fmla="*/ 338137 h 523875"/>
              <a:gd name="connsiteX9" fmla="*/ 190500 w 1712913"/>
              <a:gd name="connsiteY9" fmla="*/ 347662 h 523875"/>
              <a:gd name="connsiteX10" fmla="*/ 80963 w 1712913"/>
              <a:gd name="connsiteY10" fmla="*/ 352425 h 523875"/>
              <a:gd name="connsiteX11" fmla="*/ 4763 w 1712913"/>
              <a:gd name="connsiteY11" fmla="*/ 357187 h 523875"/>
              <a:gd name="connsiteX12" fmla="*/ 0 w 1712913"/>
              <a:gd name="connsiteY12" fmla="*/ 357187 h 523875"/>
              <a:gd name="connsiteX13" fmla="*/ 123825 w 1712913"/>
              <a:gd name="connsiteY13" fmla="*/ 300037 h 523875"/>
              <a:gd name="connsiteX14" fmla="*/ 461963 w 1712913"/>
              <a:gd name="connsiteY14" fmla="*/ 176212 h 523875"/>
              <a:gd name="connsiteX15" fmla="*/ 895350 w 1712913"/>
              <a:gd name="connsiteY15" fmla="*/ 52387 h 523875"/>
              <a:gd name="connsiteX16" fmla="*/ 1109663 w 1712913"/>
              <a:gd name="connsiteY16" fmla="*/ 14287 h 523875"/>
              <a:gd name="connsiteX17" fmla="*/ 1252538 w 1712913"/>
              <a:gd name="connsiteY17" fmla="*/ 0 h 523875"/>
              <a:gd name="connsiteX18" fmla="*/ 1300163 w 1712913"/>
              <a:gd name="connsiteY18" fmla="*/ 14287 h 523875"/>
              <a:gd name="connsiteX19" fmla="*/ 1328738 w 1712913"/>
              <a:gd name="connsiteY19" fmla="*/ 42862 h 523875"/>
              <a:gd name="connsiteX20" fmla="*/ 1338263 w 1712913"/>
              <a:gd name="connsiteY20" fmla="*/ 61912 h 523875"/>
              <a:gd name="connsiteX21" fmla="*/ 1352550 w 1712913"/>
              <a:gd name="connsiteY21" fmla="*/ 85725 h 523875"/>
              <a:gd name="connsiteX22" fmla="*/ 1423988 w 1712913"/>
              <a:gd name="connsiteY22" fmla="*/ 166687 h 523875"/>
              <a:gd name="connsiteX23" fmla="*/ 1490663 w 1712913"/>
              <a:gd name="connsiteY23" fmla="*/ 238125 h 523875"/>
              <a:gd name="connsiteX24" fmla="*/ 1552575 w 1712913"/>
              <a:gd name="connsiteY24" fmla="*/ 300037 h 523875"/>
              <a:gd name="connsiteX25" fmla="*/ 1628775 w 1712913"/>
              <a:gd name="connsiteY25" fmla="*/ 352425 h 523875"/>
              <a:gd name="connsiteX26" fmla="*/ 1700213 w 1712913"/>
              <a:gd name="connsiteY26" fmla="*/ 400050 h 523875"/>
              <a:gd name="connsiteX27" fmla="*/ 1709738 w 1712913"/>
              <a:gd name="connsiteY27" fmla="*/ 438150 h 523875"/>
              <a:gd name="connsiteX28" fmla="*/ 1709738 w 1712913"/>
              <a:gd name="connsiteY28" fmla="*/ 457200 h 523875"/>
              <a:gd name="connsiteX29" fmla="*/ 1709738 w 1712913"/>
              <a:gd name="connsiteY29" fmla="*/ 485775 h 523875"/>
              <a:gd name="connsiteX30" fmla="*/ 1666875 w 1712913"/>
              <a:gd name="connsiteY30" fmla="*/ 519112 h 523875"/>
              <a:gd name="connsiteX0" fmla="*/ 1666875 w 1728788"/>
              <a:gd name="connsiteY0" fmla="*/ 519112 h 523875"/>
              <a:gd name="connsiteX1" fmla="*/ 1595438 w 1728788"/>
              <a:gd name="connsiteY1" fmla="*/ 523875 h 523875"/>
              <a:gd name="connsiteX2" fmla="*/ 1433513 w 1728788"/>
              <a:gd name="connsiteY2" fmla="*/ 500062 h 523875"/>
              <a:gd name="connsiteX3" fmla="*/ 1138238 w 1728788"/>
              <a:gd name="connsiteY3" fmla="*/ 442912 h 523875"/>
              <a:gd name="connsiteX4" fmla="*/ 871538 w 1728788"/>
              <a:gd name="connsiteY4" fmla="*/ 381000 h 523875"/>
              <a:gd name="connsiteX5" fmla="*/ 733425 w 1728788"/>
              <a:gd name="connsiteY5" fmla="*/ 347662 h 523875"/>
              <a:gd name="connsiteX6" fmla="*/ 633413 w 1728788"/>
              <a:gd name="connsiteY6" fmla="*/ 338137 h 523875"/>
              <a:gd name="connsiteX7" fmla="*/ 490538 w 1728788"/>
              <a:gd name="connsiteY7" fmla="*/ 338137 h 523875"/>
              <a:gd name="connsiteX8" fmla="*/ 366713 w 1728788"/>
              <a:gd name="connsiteY8" fmla="*/ 338137 h 523875"/>
              <a:gd name="connsiteX9" fmla="*/ 190500 w 1728788"/>
              <a:gd name="connsiteY9" fmla="*/ 347662 h 523875"/>
              <a:gd name="connsiteX10" fmla="*/ 80963 w 1728788"/>
              <a:gd name="connsiteY10" fmla="*/ 352425 h 523875"/>
              <a:gd name="connsiteX11" fmla="*/ 4763 w 1728788"/>
              <a:gd name="connsiteY11" fmla="*/ 357187 h 523875"/>
              <a:gd name="connsiteX12" fmla="*/ 0 w 1728788"/>
              <a:gd name="connsiteY12" fmla="*/ 357187 h 523875"/>
              <a:gd name="connsiteX13" fmla="*/ 123825 w 1728788"/>
              <a:gd name="connsiteY13" fmla="*/ 300037 h 523875"/>
              <a:gd name="connsiteX14" fmla="*/ 461963 w 1728788"/>
              <a:gd name="connsiteY14" fmla="*/ 176212 h 523875"/>
              <a:gd name="connsiteX15" fmla="*/ 895350 w 1728788"/>
              <a:gd name="connsiteY15" fmla="*/ 52387 h 523875"/>
              <a:gd name="connsiteX16" fmla="*/ 1109663 w 1728788"/>
              <a:gd name="connsiteY16" fmla="*/ 14287 h 523875"/>
              <a:gd name="connsiteX17" fmla="*/ 1252538 w 1728788"/>
              <a:gd name="connsiteY17" fmla="*/ 0 h 523875"/>
              <a:gd name="connsiteX18" fmla="*/ 1300163 w 1728788"/>
              <a:gd name="connsiteY18" fmla="*/ 14287 h 523875"/>
              <a:gd name="connsiteX19" fmla="*/ 1328738 w 1728788"/>
              <a:gd name="connsiteY19" fmla="*/ 42862 h 523875"/>
              <a:gd name="connsiteX20" fmla="*/ 1338263 w 1728788"/>
              <a:gd name="connsiteY20" fmla="*/ 61912 h 523875"/>
              <a:gd name="connsiteX21" fmla="*/ 1352550 w 1728788"/>
              <a:gd name="connsiteY21" fmla="*/ 85725 h 523875"/>
              <a:gd name="connsiteX22" fmla="*/ 1423988 w 1728788"/>
              <a:gd name="connsiteY22" fmla="*/ 166687 h 523875"/>
              <a:gd name="connsiteX23" fmla="*/ 1490663 w 1728788"/>
              <a:gd name="connsiteY23" fmla="*/ 238125 h 523875"/>
              <a:gd name="connsiteX24" fmla="*/ 1552575 w 1728788"/>
              <a:gd name="connsiteY24" fmla="*/ 300037 h 523875"/>
              <a:gd name="connsiteX25" fmla="*/ 1628775 w 1728788"/>
              <a:gd name="connsiteY25" fmla="*/ 352425 h 523875"/>
              <a:gd name="connsiteX26" fmla="*/ 1700213 w 1728788"/>
              <a:gd name="connsiteY26" fmla="*/ 400050 h 523875"/>
              <a:gd name="connsiteX27" fmla="*/ 1709738 w 1728788"/>
              <a:gd name="connsiteY27" fmla="*/ 438150 h 523875"/>
              <a:gd name="connsiteX28" fmla="*/ 1728788 w 1728788"/>
              <a:gd name="connsiteY28" fmla="*/ 457200 h 523875"/>
              <a:gd name="connsiteX29" fmla="*/ 1709738 w 1728788"/>
              <a:gd name="connsiteY29" fmla="*/ 485775 h 523875"/>
              <a:gd name="connsiteX30" fmla="*/ 1666875 w 1728788"/>
              <a:gd name="connsiteY30" fmla="*/ 519112 h 523875"/>
              <a:gd name="connsiteX0" fmla="*/ 1666875 w 1713296"/>
              <a:gd name="connsiteY0" fmla="*/ 519112 h 523875"/>
              <a:gd name="connsiteX1" fmla="*/ 1595438 w 1713296"/>
              <a:gd name="connsiteY1" fmla="*/ 523875 h 523875"/>
              <a:gd name="connsiteX2" fmla="*/ 1433513 w 1713296"/>
              <a:gd name="connsiteY2" fmla="*/ 500062 h 523875"/>
              <a:gd name="connsiteX3" fmla="*/ 1138238 w 1713296"/>
              <a:gd name="connsiteY3" fmla="*/ 442912 h 523875"/>
              <a:gd name="connsiteX4" fmla="*/ 871538 w 1713296"/>
              <a:gd name="connsiteY4" fmla="*/ 381000 h 523875"/>
              <a:gd name="connsiteX5" fmla="*/ 733425 w 1713296"/>
              <a:gd name="connsiteY5" fmla="*/ 347662 h 523875"/>
              <a:gd name="connsiteX6" fmla="*/ 633413 w 1713296"/>
              <a:gd name="connsiteY6" fmla="*/ 338137 h 523875"/>
              <a:gd name="connsiteX7" fmla="*/ 490538 w 1713296"/>
              <a:gd name="connsiteY7" fmla="*/ 338137 h 523875"/>
              <a:gd name="connsiteX8" fmla="*/ 366713 w 1713296"/>
              <a:gd name="connsiteY8" fmla="*/ 338137 h 523875"/>
              <a:gd name="connsiteX9" fmla="*/ 190500 w 1713296"/>
              <a:gd name="connsiteY9" fmla="*/ 347662 h 523875"/>
              <a:gd name="connsiteX10" fmla="*/ 80963 w 1713296"/>
              <a:gd name="connsiteY10" fmla="*/ 352425 h 523875"/>
              <a:gd name="connsiteX11" fmla="*/ 4763 w 1713296"/>
              <a:gd name="connsiteY11" fmla="*/ 357187 h 523875"/>
              <a:gd name="connsiteX12" fmla="*/ 0 w 1713296"/>
              <a:gd name="connsiteY12" fmla="*/ 357187 h 523875"/>
              <a:gd name="connsiteX13" fmla="*/ 123825 w 1713296"/>
              <a:gd name="connsiteY13" fmla="*/ 300037 h 523875"/>
              <a:gd name="connsiteX14" fmla="*/ 461963 w 1713296"/>
              <a:gd name="connsiteY14" fmla="*/ 176212 h 523875"/>
              <a:gd name="connsiteX15" fmla="*/ 895350 w 1713296"/>
              <a:gd name="connsiteY15" fmla="*/ 52387 h 523875"/>
              <a:gd name="connsiteX16" fmla="*/ 1109663 w 1713296"/>
              <a:gd name="connsiteY16" fmla="*/ 14287 h 523875"/>
              <a:gd name="connsiteX17" fmla="*/ 1252538 w 1713296"/>
              <a:gd name="connsiteY17" fmla="*/ 0 h 523875"/>
              <a:gd name="connsiteX18" fmla="*/ 1300163 w 1713296"/>
              <a:gd name="connsiteY18" fmla="*/ 14287 h 523875"/>
              <a:gd name="connsiteX19" fmla="*/ 1328738 w 1713296"/>
              <a:gd name="connsiteY19" fmla="*/ 42862 h 523875"/>
              <a:gd name="connsiteX20" fmla="*/ 1338263 w 1713296"/>
              <a:gd name="connsiteY20" fmla="*/ 61912 h 523875"/>
              <a:gd name="connsiteX21" fmla="*/ 1352550 w 1713296"/>
              <a:gd name="connsiteY21" fmla="*/ 85725 h 523875"/>
              <a:gd name="connsiteX22" fmla="*/ 1423988 w 1713296"/>
              <a:gd name="connsiteY22" fmla="*/ 166687 h 523875"/>
              <a:gd name="connsiteX23" fmla="*/ 1490663 w 1713296"/>
              <a:gd name="connsiteY23" fmla="*/ 238125 h 523875"/>
              <a:gd name="connsiteX24" fmla="*/ 1552575 w 1713296"/>
              <a:gd name="connsiteY24" fmla="*/ 300037 h 523875"/>
              <a:gd name="connsiteX25" fmla="*/ 1628775 w 1713296"/>
              <a:gd name="connsiteY25" fmla="*/ 352425 h 523875"/>
              <a:gd name="connsiteX26" fmla="*/ 1700213 w 1713296"/>
              <a:gd name="connsiteY26" fmla="*/ 400050 h 523875"/>
              <a:gd name="connsiteX27" fmla="*/ 1709738 w 1713296"/>
              <a:gd name="connsiteY27" fmla="*/ 438150 h 523875"/>
              <a:gd name="connsiteX28" fmla="*/ 1709738 w 1713296"/>
              <a:gd name="connsiteY28" fmla="*/ 485775 h 523875"/>
              <a:gd name="connsiteX29" fmla="*/ 1666875 w 1713296"/>
              <a:gd name="connsiteY29" fmla="*/ 519112 h 523875"/>
              <a:gd name="connsiteX0" fmla="*/ 1666875 w 1709738"/>
              <a:gd name="connsiteY0" fmla="*/ 519112 h 523875"/>
              <a:gd name="connsiteX1" fmla="*/ 1595438 w 1709738"/>
              <a:gd name="connsiteY1" fmla="*/ 523875 h 523875"/>
              <a:gd name="connsiteX2" fmla="*/ 1433513 w 1709738"/>
              <a:gd name="connsiteY2" fmla="*/ 500062 h 523875"/>
              <a:gd name="connsiteX3" fmla="*/ 1138238 w 1709738"/>
              <a:gd name="connsiteY3" fmla="*/ 442912 h 523875"/>
              <a:gd name="connsiteX4" fmla="*/ 871538 w 1709738"/>
              <a:gd name="connsiteY4" fmla="*/ 381000 h 523875"/>
              <a:gd name="connsiteX5" fmla="*/ 733425 w 1709738"/>
              <a:gd name="connsiteY5" fmla="*/ 347662 h 523875"/>
              <a:gd name="connsiteX6" fmla="*/ 633413 w 1709738"/>
              <a:gd name="connsiteY6" fmla="*/ 338137 h 523875"/>
              <a:gd name="connsiteX7" fmla="*/ 490538 w 1709738"/>
              <a:gd name="connsiteY7" fmla="*/ 338137 h 523875"/>
              <a:gd name="connsiteX8" fmla="*/ 366713 w 1709738"/>
              <a:gd name="connsiteY8" fmla="*/ 338137 h 523875"/>
              <a:gd name="connsiteX9" fmla="*/ 190500 w 1709738"/>
              <a:gd name="connsiteY9" fmla="*/ 347662 h 523875"/>
              <a:gd name="connsiteX10" fmla="*/ 80963 w 1709738"/>
              <a:gd name="connsiteY10" fmla="*/ 352425 h 523875"/>
              <a:gd name="connsiteX11" fmla="*/ 4763 w 1709738"/>
              <a:gd name="connsiteY11" fmla="*/ 357187 h 523875"/>
              <a:gd name="connsiteX12" fmla="*/ 0 w 1709738"/>
              <a:gd name="connsiteY12" fmla="*/ 357187 h 523875"/>
              <a:gd name="connsiteX13" fmla="*/ 123825 w 1709738"/>
              <a:gd name="connsiteY13" fmla="*/ 300037 h 523875"/>
              <a:gd name="connsiteX14" fmla="*/ 461963 w 1709738"/>
              <a:gd name="connsiteY14" fmla="*/ 176212 h 523875"/>
              <a:gd name="connsiteX15" fmla="*/ 895350 w 1709738"/>
              <a:gd name="connsiteY15" fmla="*/ 52387 h 523875"/>
              <a:gd name="connsiteX16" fmla="*/ 1109663 w 1709738"/>
              <a:gd name="connsiteY16" fmla="*/ 14287 h 523875"/>
              <a:gd name="connsiteX17" fmla="*/ 1252538 w 1709738"/>
              <a:gd name="connsiteY17" fmla="*/ 0 h 523875"/>
              <a:gd name="connsiteX18" fmla="*/ 1300163 w 1709738"/>
              <a:gd name="connsiteY18" fmla="*/ 14287 h 523875"/>
              <a:gd name="connsiteX19" fmla="*/ 1328738 w 1709738"/>
              <a:gd name="connsiteY19" fmla="*/ 42862 h 523875"/>
              <a:gd name="connsiteX20" fmla="*/ 1338263 w 1709738"/>
              <a:gd name="connsiteY20" fmla="*/ 61912 h 523875"/>
              <a:gd name="connsiteX21" fmla="*/ 1352550 w 1709738"/>
              <a:gd name="connsiteY21" fmla="*/ 85725 h 523875"/>
              <a:gd name="connsiteX22" fmla="*/ 1423988 w 1709738"/>
              <a:gd name="connsiteY22" fmla="*/ 166687 h 523875"/>
              <a:gd name="connsiteX23" fmla="*/ 1490663 w 1709738"/>
              <a:gd name="connsiteY23" fmla="*/ 238125 h 523875"/>
              <a:gd name="connsiteX24" fmla="*/ 1552575 w 1709738"/>
              <a:gd name="connsiteY24" fmla="*/ 300037 h 523875"/>
              <a:gd name="connsiteX25" fmla="*/ 1628775 w 1709738"/>
              <a:gd name="connsiteY25" fmla="*/ 352425 h 523875"/>
              <a:gd name="connsiteX26" fmla="*/ 1700213 w 1709738"/>
              <a:gd name="connsiteY26" fmla="*/ 400050 h 523875"/>
              <a:gd name="connsiteX27" fmla="*/ 1709738 w 1709738"/>
              <a:gd name="connsiteY27" fmla="*/ 438150 h 523875"/>
              <a:gd name="connsiteX28" fmla="*/ 1666875 w 1709738"/>
              <a:gd name="connsiteY28" fmla="*/ 519112 h 523875"/>
              <a:gd name="connsiteX0" fmla="*/ 1666875 w 1712119"/>
              <a:gd name="connsiteY0" fmla="*/ 519112 h 523875"/>
              <a:gd name="connsiteX1" fmla="*/ 1595438 w 1712119"/>
              <a:gd name="connsiteY1" fmla="*/ 523875 h 523875"/>
              <a:gd name="connsiteX2" fmla="*/ 1433513 w 1712119"/>
              <a:gd name="connsiteY2" fmla="*/ 500062 h 523875"/>
              <a:gd name="connsiteX3" fmla="*/ 1138238 w 1712119"/>
              <a:gd name="connsiteY3" fmla="*/ 442912 h 523875"/>
              <a:gd name="connsiteX4" fmla="*/ 871538 w 1712119"/>
              <a:gd name="connsiteY4" fmla="*/ 381000 h 523875"/>
              <a:gd name="connsiteX5" fmla="*/ 733425 w 1712119"/>
              <a:gd name="connsiteY5" fmla="*/ 347662 h 523875"/>
              <a:gd name="connsiteX6" fmla="*/ 633413 w 1712119"/>
              <a:gd name="connsiteY6" fmla="*/ 338137 h 523875"/>
              <a:gd name="connsiteX7" fmla="*/ 490538 w 1712119"/>
              <a:gd name="connsiteY7" fmla="*/ 338137 h 523875"/>
              <a:gd name="connsiteX8" fmla="*/ 366713 w 1712119"/>
              <a:gd name="connsiteY8" fmla="*/ 338137 h 523875"/>
              <a:gd name="connsiteX9" fmla="*/ 190500 w 1712119"/>
              <a:gd name="connsiteY9" fmla="*/ 347662 h 523875"/>
              <a:gd name="connsiteX10" fmla="*/ 80963 w 1712119"/>
              <a:gd name="connsiteY10" fmla="*/ 352425 h 523875"/>
              <a:gd name="connsiteX11" fmla="*/ 4763 w 1712119"/>
              <a:gd name="connsiteY11" fmla="*/ 357187 h 523875"/>
              <a:gd name="connsiteX12" fmla="*/ 0 w 1712119"/>
              <a:gd name="connsiteY12" fmla="*/ 357187 h 523875"/>
              <a:gd name="connsiteX13" fmla="*/ 123825 w 1712119"/>
              <a:gd name="connsiteY13" fmla="*/ 300037 h 523875"/>
              <a:gd name="connsiteX14" fmla="*/ 461963 w 1712119"/>
              <a:gd name="connsiteY14" fmla="*/ 176212 h 523875"/>
              <a:gd name="connsiteX15" fmla="*/ 895350 w 1712119"/>
              <a:gd name="connsiteY15" fmla="*/ 52387 h 523875"/>
              <a:gd name="connsiteX16" fmla="*/ 1109663 w 1712119"/>
              <a:gd name="connsiteY16" fmla="*/ 14287 h 523875"/>
              <a:gd name="connsiteX17" fmla="*/ 1252538 w 1712119"/>
              <a:gd name="connsiteY17" fmla="*/ 0 h 523875"/>
              <a:gd name="connsiteX18" fmla="*/ 1300163 w 1712119"/>
              <a:gd name="connsiteY18" fmla="*/ 14287 h 523875"/>
              <a:gd name="connsiteX19" fmla="*/ 1328738 w 1712119"/>
              <a:gd name="connsiteY19" fmla="*/ 42862 h 523875"/>
              <a:gd name="connsiteX20" fmla="*/ 1338263 w 1712119"/>
              <a:gd name="connsiteY20" fmla="*/ 61912 h 523875"/>
              <a:gd name="connsiteX21" fmla="*/ 1352550 w 1712119"/>
              <a:gd name="connsiteY21" fmla="*/ 85725 h 523875"/>
              <a:gd name="connsiteX22" fmla="*/ 1423988 w 1712119"/>
              <a:gd name="connsiteY22" fmla="*/ 166687 h 523875"/>
              <a:gd name="connsiteX23" fmla="*/ 1490663 w 1712119"/>
              <a:gd name="connsiteY23" fmla="*/ 238125 h 523875"/>
              <a:gd name="connsiteX24" fmla="*/ 1552575 w 1712119"/>
              <a:gd name="connsiteY24" fmla="*/ 300037 h 523875"/>
              <a:gd name="connsiteX25" fmla="*/ 1628775 w 1712119"/>
              <a:gd name="connsiteY25" fmla="*/ 352425 h 523875"/>
              <a:gd name="connsiteX26" fmla="*/ 1700213 w 1712119"/>
              <a:gd name="connsiteY26" fmla="*/ 400050 h 523875"/>
              <a:gd name="connsiteX27" fmla="*/ 1712119 w 1712119"/>
              <a:gd name="connsiteY27" fmla="*/ 481012 h 523875"/>
              <a:gd name="connsiteX28" fmla="*/ 1666875 w 1712119"/>
              <a:gd name="connsiteY28" fmla="*/ 519112 h 523875"/>
              <a:gd name="connsiteX0" fmla="*/ 1666875 w 1714622"/>
              <a:gd name="connsiteY0" fmla="*/ 519112 h 523875"/>
              <a:gd name="connsiteX1" fmla="*/ 1595438 w 1714622"/>
              <a:gd name="connsiteY1" fmla="*/ 523875 h 523875"/>
              <a:gd name="connsiteX2" fmla="*/ 1433513 w 1714622"/>
              <a:gd name="connsiteY2" fmla="*/ 500062 h 523875"/>
              <a:gd name="connsiteX3" fmla="*/ 1138238 w 1714622"/>
              <a:gd name="connsiteY3" fmla="*/ 442912 h 523875"/>
              <a:gd name="connsiteX4" fmla="*/ 871538 w 1714622"/>
              <a:gd name="connsiteY4" fmla="*/ 381000 h 523875"/>
              <a:gd name="connsiteX5" fmla="*/ 733425 w 1714622"/>
              <a:gd name="connsiteY5" fmla="*/ 347662 h 523875"/>
              <a:gd name="connsiteX6" fmla="*/ 633413 w 1714622"/>
              <a:gd name="connsiteY6" fmla="*/ 338137 h 523875"/>
              <a:gd name="connsiteX7" fmla="*/ 490538 w 1714622"/>
              <a:gd name="connsiteY7" fmla="*/ 338137 h 523875"/>
              <a:gd name="connsiteX8" fmla="*/ 366713 w 1714622"/>
              <a:gd name="connsiteY8" fmla="*/ 338137 h 523875"/>
              <a:gd name="connsiteX9" fmla="*/ 190500 w 1714622"/>
              <a:gd name="connsiteY9" fmla="*/ 347662 h 523875"/>
              <a:gd name="connsiteX10" fmla="*/ 80963 w 1714622"/>
              <a:gd name="connsiteY10" fmla="*/ 352425 h 523875"/>
              <a:gd name="connsiteX11" fmla="*/ 4763 w 1714622"/>
              <a:gd name="connsiteY11" fmla="*/ 357187 h 523875"/>
              <a:gd name="connsiteX12" fmla="*/ 0 w 1714622"/>
              <a:gd name="connsiteY12" fmla="*/ 357187 h 523875"/>
              <a:gd name="connsiteX13" fmla="*/ 123825 w 1714622"/>
              <a:gd name="connsiteY13" fmla="*/ 300037 h 523875"/>
              <a:gd name="connsiteX14" fmla="*/ 461963 w 1714622"/>
              <a:gd name="connsiteY14" fmla="*/ 176212 h 523875"/>
              <a:gd name="connsiteX15" fmla="*/ 895350 w 1714622"/>
              <a:gd name="connsiteY15" fmla="*/ 52387 h 523875"/>
              <a:gd name="connsiteX16" fmla="*/ 1109663 w 1714622"/>
              <a:gd name="connsiteY16" fmla="*/ 14287 h 523875"/>
              <a:gd name="connsiteX17" fmla="*/ 1252538 w 1714622"/>
              <a:gd name="connsiteY17" fmla="*/ 0 h 523875"/>
              <a:gd name="connsiteX18" fmla="*/ 1300163 w 1714622"/>
              <a:gd name="connsiteY18" fmla="*/ 14287 h 523875"/>
              <a:gd name="connsiteX19" fmla="*/ 1328738 w 1714622"/>
              <a:gd name="connsiteY19" fmla="*/ 42862 h 523875"/>
              <a:gd name="connsiteX20" fmla="*/ 1338263 w 1714622"/>
              <a:gd name="connsiteY20" fmla="*/ 61912 h 523875"/>
              <a:gd name="connsiteX21" fmla="*/ 1352550 w 1714622"/>
              <a:gd name="connsiteY21" fmla="*/ 85725 h 523875"/>
              <a:gd name="connsiteX22" fmla="*/ 1423988 w 1714622"/>
              <a:gd name="connsiteY22" fmla="*/ 166687 h 523875"/>
              <a:gd name="connsiteX23" fmla="*/ 1490663 w 1714622"/>
              <a:gd name="connsiteY23" fmla="*/ 238125 h 523875"/>
              <a:gd name="connsiteX24" fmla="*/ 1552575 w 1714622"/>
              <a:gd name="connsiteY24" fmla="*/ 300037 h 523875"/>
              <a:gd name="connsiteX25" fmla="*/ 1628775 w 1714622"/>
              <a:gd name="connsiteY25" fmla="*/ 352425 h 523875"/>
              <a:gd name="connsiteX26" fmla="*/ 1700213 w 1714622"/>
              <a:gd name="connsiteY26" fmla="*/ 400050 h 523875"/>
              <a:gd name="connsiteX27" fmla="*/ 1712119 w 1714622"/>
              <a:gd name="connsiteY27" fmla="*/ 481012 h 523875"/>
              <a:gd name="connsiteX28" fmla="*/ 1666875 w 1714622"/>
              <a:gd name="connsiteY28" fmla="*/ 519112 h 523875"/>
              <a:gd name="connsiteX0" fmla="*/ 1666875 w 1712912"/>
              <a:gd name="connsiteY0" fmla="*/ 519112 h 523875"/>
              <a:gd name="connsiteX1" fmla="*/ 1595438 w 1712912"/>
              <a:gd name="connsiteY1" fmla="*/ 523875 h 523875"/>
              <a:gd name="connsiteX2" fmla="*/ 1433513 w 1712912"/>
              <a:gd name="connsiteY2" fmla="*/ 500062 h 523875"/>
              <a:gd name="connsiteX3" fmla="*/ 1138238 w 1712912"/>
              <a:gd name="connsiteY3" fmla="*/ 442912 h 523875"/>
              <a:gd name="connsiteX4" fmla="*/ 871538 w 1712912"/>
              <a:gd name="connsiteY4" fmla="*/ 381000 h 523875"/>
              <a:gd name="connsiteX5" fmla="*/ 733425 w 1712912"/>
              <a:gd name="connsiteY5" fmla="*/ 347662 h 523875"/>
              <a:gd name="connsiteX6" fmla="*/ 633413 w 1712912"/>
              <a:gd name="connsiteY6" fmla="*/ 338137 h 523875"/>
              <a:gd name="connsiteX7" fmla="*/ 490538 w 1712912"/>
              <a:gd name="connsiteY7" fmla="*/ 338137 h 523875"/>
              <a:gd name="connsiteX8" fmla="*/ 366713 w 1712912"/>
              <a:gd name="connsiteY8" fmla="*/ 338137 h 523875"/>
              <a:gd name="connsiteX9" fmla="*/ 190500 w 1712912"/>
              <a:gd name="connsiteY9" fmla="*/ 347662 h 523875"/>
              <a:gd name="connsiteX10" fmla="*/ 80963 w 1712912"/>
              <a:gd name="connsiteY10" fmla="*/ 352425 h 523875"/>
              <a:gd name="connsiteX11" fmla="*/ 4763 w 1712912"/>
              <a:gd name="connsiteY11" fmla="*/ 357187 h 523875"/>
              <a:gd name="connsiteX12" fmla="*/ 0 w 1712912"/>
              <a:gd name="connsiteY12" fmla="*/ 357187 h 523875"/>
              <a:gd name="connsiteX13" fmla="*/ 123825 w 1712912"/>
              <a:gd name="connsiteY13" fmla="*/ 300037 h 523875"/>
              <a:gd name="connsiteX14" fmla="*/ 461963 w 1712912"/>
              <a:gd name="connsiteY14" fmla="*/ 176212 h 523875"/>
              <a:gd name="connsiteX15" fmla="*/ 895350 w 1712912"/>
              <a:gd name="connsiteY15" fmla="*/ 52387 h 523875"/>
              <a:gd name="connsiteX16" fmla="*/ 1109663 w 1712912"/>
              <a:gd name="connsiteY16" fmla="*/ 14287 h 523875"/>
              <a:gd name="connsiteX17" fmla="*/ 1252538 w 1712912"/>
              <a:gd name="connsiteY17" fmla="*/ 0 h 523875"/>
              <a:gd name="connsiteX18" fmla="*/ 1300163 w 1712912"/>
              <a:gd name="connsiteY18" fmla="*/ 14287 h 523875"/>
              <a:gd name="connsiteX19" fmla="*/ 1328738 w 1712912"/>
              <a:gd name="connsiteY19" fmla="*/ 42862 h 523875"/>
              <a:gd name="connsiteX20" fmla="*/ 1338263 w 1712912"/>
              <a:gd name="connsiteY20" fmla="*/ 61912 h 523875"/>
              <a:gd name="connsiteX21" fmla="*/ 1352550 w 1712912"/>
              <a:gd name="connsiteY21" fmla="*/ 85725 h 523875"/>
              <a:gd name="connsiteX22" fmla="*/ 1423988 w 1712912"/>
              <a:gd name="connsiteY22" fmla="*/ 166687 h 523875"/>
              <a:gd name="connsiteX23" fmla="*/ 1490663 w 1712912"/>
              <a:gd name="connsiteY23" fmla="*/ 238125 h 523875"/>
              <a:gd name="connsiteX24" fmla="*/ 1552575 w 1712912"/>
              <a:gd name="connsiteY24" fmla="*/ 300037 h 523875"/>
              <a:gd name="connsiteX25" fmla="*/ 1628775 w 1712912"/>
              <a:gd name="connsiteY25" fmla="*/ 352425 h 523875"/>
              <a:gd name="connsiteX26" fmla="*/ 1690688 w 1712912"/>
              <a:gd name="connsiteY26" fmla="*/ 402431 h 523875"/>
              <a:gd name="connsiteX27" fmla="*/ 1712119 w 1712912"/>
              <a:gd name="connsiteY27" fmla="*/ 481012 h 523875"/>
              <a:gd name="connsiteX28" fmla="*/ 1666875 w 1712912"/>
              <a:gd name="connsiteY28" fmla="*/ 519112 h 523875"/>
              <a:gd name="connsiteX0" fmla="*/ 1666875 w 1706376"/>
              <a:gd name="connsiteY0" fmla="*/ 519112 h 523875"/>
              <a:gd name="connsiteX1" fmla="*/ 1595438 w 1706376"/>
              <a:gd name="connsiteY1" fmla="*/ 523875 h 523875"/>
              <a:gd name="connsiteX2" fmla="*/ 1433513 w 1706376"/>
              <a:gd name="connsiteY2" fmla="*/ 500062 h 523875"/>
              <a:gd name="connsiteX3" fmla="*/ 1138238 w 1706376"/>
              <a:gd name="connsiteY3" fmla="*/ 442912 h 523875"/>
              <a:gd name="connsiteX4" fmla="*/ 871538 w 1706376"/>
              <a:gd name="connsiteY4" fmla="*/ 381000 h 523875"/>
              <a:gd name="connsiteX5" fmla="*/ 733425 w 1706376"/>
              <a:gd name="connsiteY5" fmla="*/ 347662 h 523875"/>
              <a:gd name="connsiteX6" fmla="*/ 633413 w 1706376"/>
              <a:gd name="connsiteY6" fmla="*/ 338137 h 523875"/>
              <a:gd name="connsiteX7" fmla="*/ 490538 w 1706376"/>
              <a:gd name="connsiteY7" fmla="*/ 338137 h 523875"/>
              <a:gd name="connsiteX8" fmla="*/ 366713 w 1706376"/>
              <a:gd name="connsiteY8" fmla="*/ 338137 h 523875"/>
              <a:gd name="connsiteX9" fmla="*/ 190500 w 1706376"/>
              <a:gd name="connsiteY9" fmla="*/ 347662 h 523875"/>
              <a:gd name="connsiteX10" fmla="*/ 80963 w 1706376"/>
              <a:gd name="connsiteY10" fmla="*/ 352425 h 523875"/>
              <a:gd name="connsiteX11" fmla="*/ 4763 w 1706376"/>
              <a:gd name="connsiteY11" fmla="*/ 357187 h 523875"/>
              <a:gd name="connsiteX12" fmla="*/ 0 w 1706376"/>
              <a:gd name="connsiteY12" fmla="*/ 357187 h 523875"/>
              <a:gd name="connsiteX13" fmla="*/ 123825 w 1706376"/>
              <a:gd name="connsiteY13" fmla="*/ 300037 h 523875"/>
              <a:gd name="connsiteX14" fmla="*/ 461963 w 1706376"/>
              <a:gd name="connsiteY14" fmla="*/ 176212 h 523875"/>
              <a:gd name="connsiteX15" fmla="*/ 895350 w 1706376"/>
              <a:gd name="connsiteY15" fmla="*/ 52387 h 523875"/>
              <a:gd name="connsiteX16" fmla="*/ 1109663 w 1706376"/>
              <a:gd name="connsiteY16" fmla="*/ 14287 h 523875"/>
              <a:gd name="connsiteX17" fmla="*/ 1252538 w 1706376"/>
              <a:gd name="connsiteY17" fmla="*/ 0 h 523875"/>
              <a:gd name="connsiteX18" fmla="*/ 1300163 w 1706376"/>
              <a:gd name="connsiteY18" fmla="*/ 14287 h 523875"/>
              <a:gd name="connsiteX19" fmla="*/ 1328738 w 1706376"/>
              <a:gd name="connsiteY19" fmla="*/ 42862 h 523875"/>
              <a:gd name="connsiteX20" fmla="*/ 1338263 w 1706376"/>
              <a:gd name="connsiteY20" fmla="*/ 61912 h 523875"/>
              <a:gd name="connsiteX21" fmla="*/ 1352550 w 1706376"/>
              <a:gd name="connsiteY21" fmla="*/ 85725 h 523875"/>
              <a:gd name="connsiteX22" fmla="*/ 1423988 w 1706376"/>
              <a:gd name="connsiteY22" fmla="*/ 166687 h 523875"/>
              <a:gd name="connsiteX23" fmla="*/ 1490663 w 1706376"/>
              <a:gd name="connsiteY23" fmla="*/ 238125 h 523875"/>
              <a:gd name="connsiteX24" fmla="*/ 1552575 w 1706376"/>
              <a:gd name="connsiteY24" fmla="*/ 300037 h 523875"/>
              <a:gd name="connsiteX25" fmla="*/ 1628775 w 1706376"/>
              <a:gd name="connsiteY25" fmla="*/ 352425 h 523875"/>
              <a:gd name="connsiteX26" fmla="*/ 1690688 w 1706376"/>
              <a:gd name="connsiteY26" fmla="*/ 402431 h 523875"/>
              <a:gd name="connsiteX27" fmla="*/ 1704975 w 1706376"/>
              <a:gd name="connsiteY27" fmla="*/ 473868 h 523875"/>
              <a:gd name="connsiteX28" fmla="*/ 1666875 w 1706376"/>
              <a:gd name="connsiteY28" fmla="*/ 519112 h 523875"/>
              <a:gd name="connsiteX0" fmla="*/ 1666875 w 1706376"/>
              <a:gd name="connsiteY0" fmla="*/ 519112 h 523875"/>
              <a:gd name="connsiteX1" fmla="*/ 1595438 w 1706376"/>
              <a:gd name="connsiteY1" fmla="*/ 523875 h 523875"/>
              <a:gd name="connsiteX2" fmla="*/ 1433513 w 1706376"/>
              <a:gd name="connsiteY2" fmla="*/ 500062 h 523875"/>
              <a:gd name="connsiteX3" fmla="*/ 1138238 w 1706376"/>
              <a:gd name="connsiteY3" fmla="*/ 442912 h 523875"/>
              <a:gd name="connsiteX4" fmla="*/ 871538 w 1706376"/>
              <a:gd name="connsiteY4" fmla="*/ 381000 h 523875"/>
              <a:gd name="connsiteX5" fmla="*/ 733425 w 1706376"/>
              <a:gd name="connsiteY5" fmla="*/ 347662 h 523875"/>
              <a:gd name="connsiteX6" fmla="*/ 633413 w 1706376"/>
              <a:gd name="connsiteY6" fmla="*/ 338137 h 523875"/>
              <a:gd name="connsiteX7" fmla="*/ 490538 w 1706376"/>
              <a:gd name="connsiteY7" fmla="*/ 338137 h 523875"/>
              <a:gd name="connsiteX8" fmla="*/ 366713 w 1706376"/>
              <a:gd name="connsiteY8" fmla="*/ 338137 h 523875"/>
              <a:gd name="connsiteX9" fmla="*/ 190500 w 1706376"/>
              <a:gd name="connsiteY9" fmla="*/ 347662 h 523875"/>
              <a:gd name="connsiteX10" fmla="*/ 80963 w 1706376"/>
              <a:gd name="connsiteY10" fmla="*/ 352425 h 523875"/>
              <a:gd name="connsiteX11" fmla="*/ 4763 w 1706376"/>
              <a:gd name="connsiteY11" fmla="*/ 357187 h 523875"/>
              <a:gd name="connsiteX12" fmla="*/ 0 w 1706376"/>
              <a:gd name="connsiteY12" fmla="*/ 357187 h 523875"/>
              <a:gd name="connsiteX13" fmla="*/ 123825 w 1706376"/>
              <a:gd name="connsiteY13" fmla="*/ 300037 h 523875"/>
              <a:gd name="connsiteX14" fmla="*/ 461963 w 1706376"/>
              <a:gd name="connsiteY14" fmla="*/ 176212 h 523875"/>
              <a:gd name="connsiteX15" fmla="*/ 895350 w 1706376"/>
              <a:gd name="connsiteY15" fmla="*/ 52387 h 523875"/>
              <a:gd name="connsiteX16" fmla="*/ 1109663 w 1706376"/>
              <a:gd name="connsiteY16" fmla="*/ 14287 h 523875"/>
              <a:gd name="connsiteX17" fmla="*/ 1252538 w 1706376"/>
              <a:gd name="connsiteY17" fmla="*/ 0 h 523875"/>
              <a:gd name="connsiteX18" fmla="*/ 1300163 w 1706376"/>
              <a:gd name="connsiteY18" fmla="*/ 14287 h 523875"/>
              <a:gd name="connsiteX19" fmla="*/ 1328738 w 1706376"/>
              <a:gd name="connsiteY19" fmla="*/ 42862 h 523875"/>
              <a:gd name="connsiteX20" fmla="*/ 1338263 w 1706376"/>
              <a:gd name="connsiteY20" fmla="*/ 61912 h 523875"/>
              <a:gd name="connsiteX21" fmla="*/ 1352550 w 1706376"/>
              <a:gd name="connsiteY21" fmla="*/ 85725 h 523875"/>
              <a:gd name="connsiteX22" fmla="*/ 1423988 w 1706376"/>
              <a:gd name="connsiteY22" fmla="*/ 166687 h 523875"/>
              <a:gd name="connsiteX23" fmla="*/ 1490663 w 1706376"/>
              <a:gd name="connsiteY23" fmla="*/ 238125 h 523875"/>
              <a:gd name="connsiteX24" fmla="*/ 1552575 w 1706376"/>
              <a:gd name="connsiteY24" fmla="*/ 300037 h 523875"/>
              <a:gd name="connsiteX25" fmla="*/ 1628775 w 1706376"/>
              <a:gd name="connsiteY25" fmla="*/ 352425 h 523875"/>
              <a:gd name="connsiteX26" fmla="*/ 1690688 w 1706376"/>
              <a:gd name="connsiteY26" fmla="*/ 402431 h 523875"/>
              <a:gd name="connsiteX27" fmla="*/ 1704975 w 1706376"/>
              <a:gd name="connsiteY27" fmla="*/ 473868 h 523875"/>
              <a:gd name="connsiteX28" fmla="*/ 1666875 w 1706376"/>
              <a:gd name="connsiteY28" fmla="*/ 519112 h 523875"/>
              <a:gd name="connsiteX0" fmla="*/ 1666875 w 1706376"/>
              <a:gd name="connsiteY0" fmla="*/ 519112 h 523875"/>
              <a:gd name="connsiteX1" fmla="*/ 1595438 w 1706376"/>
              <a:gd name="connsiteY1" fmla="*/ 523875 h 523875"/>
              <a:gd name="connsiteX2" fmla="*/ 1433513 w 1706376"/>
              <a:gd name="connsiteY2" fmla="*/ 500062 h 523875"/>
              <a:gd name="connsiteX3" fmla="*/ 1138238 w 1706376"/>
              <a:gd name="connsiteY3" fmla="*/ 442912 h 523875"/>
              <a:gd name="connsiteX4" fmla="*/ 871538 w 1706376"/>
              <a:gd name="connsiteY4" fmla="*/ 381000 h 523875"/>
              <a:gd name="connsiteX5" fmla="*/ 733425 w 1706376"/>
              <a:gd name="connsiteY5" fmla="*/ 347662 h 523875"/>
              <a:gd name="connsiteX6" fmla="*/ 633413 w 1706376"/>
              <a:gd name="connsiteY6" fmla="*/ 338137 h 523875"/>
              <a:gd name="connsiteX7" fmla="*/ 490538 w 1706376"/>
              <a:gd name="connsiteY7" fmla="*/ 338137 h 523875"/>
              <a:gd name="connsiteX8" fmla="*/ 366713 w 1706376"/>
              <a:gd name="connsiteY8" fmla="*/ 338137 h 523875"/>
              <a:gd name="connsiteX9" fmla="*/ 190500 w 1706376"/>
              <a:gd name="connsiteY9" fmla="*/ 347662 h 523875"/>
              <a:gd name="connsiteX10" fmla="*/ 80963 w 1706376"/>
              <a:gd name="connsiteY10" fmla="*/ 352425 h 523875"/>
              <a:gd name="connsiteX11" fmla="*/ 4763 w 1706376"/>
              <a:gd name="connsiteY11" fmla="*/ 357187 h 523875"/>
              <a:gd name="connsiteX12" fmla="*/ 0 w 1706376"/>
              <a:gd name="connsiteY12" fmla="*/ 357187 h 523875"/>
              <a:gd name="connsiteX13" fmla="*/ 123825 w 1706376"/>
              <a:gd name="connsiteY13" fmla="*/ 300037 h 523875"/>
              <a:gd name="connsiteX14" fmla="*/ 461963 w 1706376"/>
              <a:gd name="connsiteY14" fmla="*/ 176212 h 523875"/>
              <a:gd name="connsiteX15" fmla="*/ 895350 w 1706376"/>
              <a:gd name="connsiteY15" fmla="*/ 52387 h 523875"/>
              <a:gd name="connsiteX16" fmla="*/ 1109663 w 1706376"/>
              <a:gd name="connsiteY16" fmla="*/ 14287 h 523875"/>
              <a:gd name="connsiteX17" fmla="*/ 1252538 w 1706376"/>
              <a:gd name="connsiteY17" fmla="*/ 0 h 523875"/>
              <a:gd name="connsiteX18" fmla="*/ 1300163 w 1706376"/>
              <a:gd name="connsiteY18" fmla="*/ 14287 h 523875"/>
              <a:gd name="connsiteX19" fmla="*/ 1328738 w 1706376"/>
              <a:gd name="connsiteY19" fmla="*/ 42862 h 523875"/>
              <a:gd name="connsiteX20" fmla="*/ 1338263 w 1706376"/>
              <a:gd name="connsiteY20" fmla="*/ 61912 h 523875"/>
              <a:gd name="connsiteX21" fmla="*/ 1352550 w 1706376"/>
              <a:gd name="connsiteY21" fmla="*/ 85725 h 523875"/>
              <a:gd name="connsiteX22" fmla="*/ 1423988 w 1706376"/>
              <a:gd name="connsiteY22" fmla="*/ 166687 h 523875"/>
              <a:gd name="connsiteX23" fmla="*/ 1490663 w 1706376"/>
              <a:gd name="connsiteY23" fmla="*/ 238125 h 523875"/>
              <a:gd name="connsiteX24" fmla="*/ 1552575 w 1706376"/>
              <a:gd name="connsiteY24" fmla="*/ 300037 h 523875"/>
              <a:gd name="connsiteX25" fmla="*/ 1628775 w 1706376"/>
              <a:gd name="connsiteY25" fmla="*/ 352425 h 523875"/>
              <a:gd name="connsiteX26" fmla="*/ 1690688 w 1706376"/>
              <a:gd name="connsiteY26" fmla="*/ 402431 h 523875"/>
              <a:gd name="connsiteX27" fmla="*/ 1704975 w 1706376"/>
              <a:gd name="connsiteY27" fmla="*/ 473868 h 523875"/>
              <a:gd name="connsiteX28" fmla="*/ 1666875 w 1706376"/>
              <a:gd name="connsiteY28" fmla="*/ 519112 h 523875"/>
              <a:gd name="connsiteX0" fmla="*/ 1666875 w 1706376"/>
              <a:gd name="connsiteY0" fmla="*/ 519112 h 523875"/>
              <a:gd name="connsiteX1" fmla="*/ 1595438 w 1706376"/>
              <a:gd name="connsiteY1" fmla="*/ 523875 h 523875"/>
              <a:gd name="connsiteX2" fmla="*/ 1433513 w 1706376"/>
              <a:gd name="connsiteY2" fmla="*/ 500062 h 523875"/>
              <a:gd name="connsiteX3" fmla="*/ 1138238 w 1706376"/>
              <a:gd name="connsiteY3" fmla="*/ 442912 h 523875"/>
              <a:gd name="connsiteX4" fmla="*/ 871538 w 1706376"/>
              <a:gd name="connsiteY4" fmla="*/ 381000 h 523875"/>
              <a:gd name="connsiteX5" fmla="*/ 733425 w 1706376"/>
              <a:gd name="connsiteY5" fmla="*/ 347662 h 523875"/>
              <a:gd name="connsiteX6" fmla="*/ 633413 w 1706376"/>
              <a:gd name="connsiteY6" fmla="*/ 338137 h 523875"/>
              <a:gd name="connsiteX7" fmla="*/ 490538 w 1706376"/>
              <a:gd name="connsiteY7" fmla="*/ 338137 h 523875"/>
              <a:gd name="connsiteX8" fmla="*/ 366713 w 1706376"/>
              <a:gd name="connsiteY8" fmla="*/ 338137 h 523875"/>
              <a:gd name="connsiteX9" fmla="*/ 190500 w 1706376"/>
              <a:gd name="connsiteY9" fmla="*/ 347662 h 523875"/>
              <a:gd name="connsiteX10" fmla="*/ 80963 w 1706376"/>
              <a:gd name="connsiteY10" fmla="*/ 352425 h 523875"/>
              <a:gd name="connsiteX11" fmla="*/ 4763 w 1706376"/>
              <a:gd name="connsiteY11" fmla="*/ 357187 h 523875"/>
              <a:gd name="connsiteX12" fmla="*/ 0 w 1706376"/>
              <a:gd name="connsiteY12" fmla="*/ 357187 h 523875"/>
              <a:gd name="connsiteX13" fmla="*/ 123825 w 1706376"/>
              <a:gd name="connsiteY13" fmla="*/ 300037 h 523875"/>
              <a:gd name="connsiteX14" fmla="*/ 461963 w 1706376"/>
              <a:gd name="connsiteY14" fmla="*/ 176212 h 523875"/>
              <a:gd name="connsiteX15" fmla="*/ 895350 w 1706376"/>
              <a:gd name="connsiteY15" fmla="*/ 52387 h 523875"/>
              <a:gd name="connsiteX16" fmla="*/ 1109663 w 1706376"/>
              <a:gd name="connsiteY16" fmla="*/ 14287 h 523875"/>
              <a:gd name="connsiteX17" fmla="*/ 1252538 w 1706376"/>
              <a:gd name="connsiteY17" fmla="*/ 0 h 523875"/>
              <a:gd name="connsiteX18" fmla="*/ 1300163 w 1706376"/>
              <a:gd name="connsiteY18" fmla="*/ 14287 h 523875"/>
              <a:gd name="connsiteX19" fmla="*/ 1328738 w 1706376"/>
              <a:gd name="connsiteY19" fmla="*/ 42862 h 523875"/>
              <a:gd name="connsiteX20" fmla="*/ 1338263 w 1706376"/>
              <a:gd name="connsiteY20" fmla="*/ 61912 h 523875"/>
              <a:gd name="connsiteX21" fmla="*/ 1352550 w 1706376"/>
              <a:gd name="connsiteY21" fmla="*/ 85725 h 523875"/>
              <a:gd name="connsiteX22" fmla="*/ 1423988 w 1706376"/>
              <a:gd name="connsiteY22" fmla="*/ 166687 h 523875"/>
              <a:gd name="connsiteX23" fmla="*/ 1490663 w 1706376"/>
              <a:gd name="connsiteY23" fmla="*/ 238125 h 523875"/>
              <a:gd name="connsiteX24" fmla="*/ 1552575 w 1706376"/>
              <a:gd name="connsiteY24" fmla="*/ 300037 h 523875"/>
              <a:gd name="connsiteX25" fmla="*/ 1628775 w 1706376"/>
              <a:gd name="connsiteY25" fmla="*/ 352425 h 523875"/>
              <a:gd name="connsiteX26" fmla="*/ 1690688 w 1706376"/>
              <a:gd name="connsiteY26" fmla="*/ 402431 h 523875"/>
              <a:gd name="connsiteX27" fmla="*/ 1704975 w 1706376"/>
              <a:gd name="connsiteY27" fmla="*/ 473868 h 523875"/>
              <a:gd name="connsiteX28" fmla="*/ 1666875 w 1706376"/>
              <a:gd name="connsiteY28" fmla="*/ 519112 h 523875"/>
              <a:gd name="connsiteX0" fmla="*/ 1654969 w 1707208"/>
              <a:gd name="connsiteY0" fmla="*/ 528637 h 528637"/>
              <a:gd name="connsiteX1" fmla="*/ 1595438 w 1707208"/>
              <a:gd name="connsiteY1" fmla="*/ 523875 h 528637"/>
              <a:gd name="connsiteX2" fmla="*/ 1433513 w 1707208"/>
              <a:gd name="connsiteY2" fmla="*/ 500062 h 528637"/>
              <a:gd name="connsiteX3" fmla="*/ 1138238 w 1707208"/>
              <a:gd name="connsiteY3" fmla="*/ 442912 h 528637"/>
              <a:gd name="connsiteX4" fmla="*/ 871538 w 1707208"/>
              <a:gd name="connsiteY4" fmla="*/ 381000 h 528637"/>
              <a:gd name="connsiteX5" fmla="*/ 733425 w 1707208"/>
              <a:gd name="connsiteY5" fmla="*/ 347662 h 528637"/>
              <a:gd name="connsiteX6" fmla="*/ 633413 w 1707208"/>
              <a:gd name="connsiteY6" fmla="*/ 338137 h 528637"/>
              <a:gd name="connsiteX7" fmla="*/ 490538 w 1707208"/>
              <a:gd name="connsiteY7" fmla="*/ 338137 h 528637"/>
              <a:gd name="connsiteX8" fmla="*/ 366713 w 1707208"/>
              <a:gd name="connsiteY8" fmla="*/ 338137 h 528637"/>
              <a:gd name="connsiteX9" fmla="*/ 190500 w 1707208"/>
              <a:gd name="connsiteY9" fmla="*/ 347662 h 528637"/>
              <a:gd name="connsiteX10" fmla="*/ 80963 w 1707208"/>
              <a:gd name="connsiteY10" fmla="*/ 352425 h 528637"/>
              <a:gd name="connsiteX11" fmla="*/ 4763 w 1707208"/>
              <a:gd name="connsiteY11" fmla="*/ 357187 h 528637"/>
              <a:gd name="connsiteX12" fmla="*/ 0 w 1707208"/>
              <a:gd name="connsiteY12" fmla="*/ 357187 h 528637"/>
              <a:gd name="connsiteX13" fmla="*/ 123825 w 1707208"/>
              <a:gd name="connsiteY13" fmla="*/ 300037 h 528637"/>
              <a:gd name="connsiteX14" fmla="*/ 461963 w 1707208"/>
              <a:gd name="connsiteY14" fmla="*/ 176212 h 528637"/>
              <a:gd name="connsiteX15" fmla="*/ 895350 w 1707208"/>
              <a:gd name="connsiteY15" fmla="*/ 52387 h 528637"/>
              <a:gd name="connsiteX16" fmla="*/ 1109663 w 1707208"/>
              <a:gd name="connsiteY16" fmla="*/ 14287 h 528637"/>
              <a:gd name="connsiteX17" fmla="*/ 1252538 w 1707208"/>
              <a:gd name="connsiteY17" fmla="*/ 0 h 528637"/>
              <a:gd name="connsiteX18" fmla="*/ 1300163 w 1707208"/>
              <a:gd name="connsiteY18" fmla="*/ 14287 h 528637"/>
              <a:gd name="connsiteX19" fmla="*/ 1328738 w 1707208"/>
              <a:gd name="connsiteY19" fmla="*/ 42862 h 528637"/>
              <a:gd name="connsiteX20" fmla="*/ 1338263 w 1707208"/>
              <a:gd name="connsiteY20" fmla="*/ 61912 h 528637"/>
              <a:gd name="connsiteX21" fmla="*/ 1352550 w 1707208"/>
              <a:gd name="connsiteY21" fmla="*/ 85725 h 528637"/>
              <a:gd name="connsiteX22" fmla="*/ 1423988 w 1707208"/>
              <a:gd name="connsiteY22" fmla="*/ 166687 h 528637"/>
              <a:gd name="connsiteX23" fmla="*/ 1490663 w 1707208"/>
              <a:gd name="connsiteY23" fmla="*/ 238125 h 528637"/>
              <a:gd name="connsiteX24" fmla="*/ 1552575 w 1707208"/>
              <a:gd name="connsiteY24" fmla="*/ 300037 h 528637"/>
              <a:gd name="connsiteX25" fmla="*/ 1628775 w 1707208"/>
              <a:gd name="connsiteY25" fmla="*/ 352425 h 528637"/>
              <a:gd name="connsiteX26" fmla="*/ 1690688 w 1707208"/>
              <a:gd name="connsiteY26" fmla="*/ 402431 h 528637"/>
              <a:gd name="connsiteX27" fmla="*/ 1704975 w 1707208"/>
              <a:gd name="connsiteY27" fmla="*/ 473868 h 528637"/>
              <a:gd name="connsiteX28" fmla="*/ 1654969 w 1707208"/>
              <a:gd name="connsiteY28" fmla="*/ 528637 h 528637"/>
              <a:gd name="connsiteX0" fmla="*/ 1664494 w 1706541"/>
              <a:gd name="connsiteY0" fmla="*/ 523874 h 523875"/>
              <a:gd name="connsiteX1" fmla="*/ 1595438 w 1706541"/>
              <a:gd name="connsiteY1" fmla="*/ 523875 h 523875"/>
              <a:gd name="connsiteX2" fmla="*/ 1433513 w 1706541"/>
              <a:gd name="connsiteY2" fmla="*/ 500062 h 523875"/>
              <a:gd name="connsiteX3" fmla="*/ 1138238 w 1706541"/>
              <a:gd name="connsiteY3" fmla="*/ 442912 h 523875"/>
              <a:gd name="connsiteX4" fmla="*/ 871538 w 1706541"/>
              <a:gd name="connsiteY4" fmla="*/ 381000 h 523875"/>
              <a:gd name="connsiteX5" fmla="*/ 733425 w 1706541"/>
              <a:gd name="connsiteY5" fmla="*/ 347662 h 523875"/>
              <a:gd name="connsiteX6" fmla="*/ 633413 w 1706541"/>
              <a:gd name="connsiteY6" fmla="*/ 338137 h 523875"/>
              <a:gd name="connsiteX7" fmla="*/ 490538 w 1706541"/>
              <a:gd name="connsiteY7" fmla="*/ 338137 h 523875"/>
              <a:gd name="connsiteX8" fmla="*/ 366713 w 1706541"/>
              <a:gd name="connsiteY8" fmla="*/ 338137 h 523875"/>
              <a:gd name="connsiteX9" fmla="*/ 190500 w 1706541"/>
              <a:gd name="connsiteY9" fmla="*/ 347662 h 523875"/>
              <a:gd name="connsiteX10" fmla="*/ 80963 w 1706541"/>
              <a:gd name="connsiteY10" fmla="*/ 352425 h 523875"/>
              <a:gd name="connsiteX11" fmla="*/ 4763 w 1706541"/>
              <a:gd name="connsiteY11" fmla="*/ 357187 h 523875"/>
              <a:gd name="connsiteX12" fmla="*/ 0 w 1706541"/>
              <a:gd name="connsiteY12" fmla="*/ 357187 h 523875"/>
              <a:gd name="connsiteX13" fmla="*/ 123825 w 1706541"/>
              <a:gd name="connsiteY13" fmla="*/ 300037 h 523875"/>
              <a:gd name="connsiteX14" fmla="*/ 461963 w 1706541"/>
              <a:gd name="connsiteY14" fmla="*/ 176212 h 523875"/>
              <a:gd name="connsiteX15" fmla="*/ 895350 w 1706541"/>
              <a:gd name="connsiteY15" fmla="*/ 52387 h 523875"/>
              <a:gd name="connsiteX16" fmla="*/ 1109663 w 1706541"/>
              <a:gd name="connsiteY16" fmla="*/ 14287 h 523875"/>
              <a:gd name="connsiteX17" fmla="*/ 1252538 w 1706541"/>
              <a:gd name="connsiteY17" fmla="*/ 0 h 523875"/>
              <a:gd name="connsiteX18" fmla="*/ 1300163 w 1706541"/>
              <a:gd name="connsiteY18" fmla="*/ 14287 h 523875"/>
              <a:gd name="connsiteX19" fmla="*/ 1328738 w 1706541"/>
              <a:gd name="connsiteY19" fmla="*/ 42862 h 523875"/>
              <a:gd name="connsiteX20" fmla="*/ 1338263 w 1706541"/>
              <a:gd name="connsiteY20" fmla="*/ 61912 h 523875"/>
              <a:gd name="connsiteX21" fmla="*/ 1352550 w 1706541"/>
              <a:gd name="connsiteY21" fmla="*/ 85725 h 523875"/>
              <a:gd name="connsiteX22" fmla="*/ 1423988 w 1706541"/>
              <a:gd name="connsiteY22" fmla="*/ 166687 h 523875"/>
              <a:gd name="connsiteX23" fmla="*/ 1490663 w 1706541"/>
              <a:gd name="connsiteY23" fmla="*/ 238125 h 523875"/>
              <a:gd name="connsiteX24" fmla="*/ 1552575 w 1706541"/>
              <a:gd name="connsiteY24" fmla="*/ 300037 h 523875"/>
              <a:gd name="connsiteX25" fmla="*/ 1628775 w 1706541"/>
              <a:gd name="connsiteY25" fmla="*/ 352425 h 523875"/>
              <a:gd name="connsiteX26" fmla="*/ 1690688 w 1706541"/>
              <a:gd name="connsiteY26" fmla="*/ 402431 h 523875"/>
              <a:gd name="connsiteX27" fmla="*/ 1704975 w 1706541"/>
              <a:gd name="connsiteY27" fmla="*/ 473868 h 523875"/>
              <a:gd name="connsiteX28" fmla="*/ 1664494 w 1706541"/>
              <a:gd name="connsiteY28" fmla="*/ 523874 h 523875"/>
              <a:gd name="connsiteX0" fmla="*/ 1664494 w 1706541"/>
              <a:gd name="connsiteY0" fmla="*/ 523874 h 523875"/>
              <a:gd name="connsiteX1" fmla="*/ 1595438 w 1706541"/>
              <a:gd name="connsiteY1" fmla="*/ 523875 h 523875"/>
              <a:gd name="connsiteX2" fmla="*/ 1433513 w 1706541"/>
              <a:gd name="connsiteY2" fmla="*/ 500062 h 523875"/>
              <a:gd name="connsiteX3" fmla="*/ 1138238 w 1706541"/>
              <a:gd name="connsiteY3" fmla="*/ 442912 h 523875"/>
              <a:gd name="connsiteX4" fmla="*/ 871538 w 1706541"/>
              <a:gd name="connsiteY4" fmla="*/ 381000 h 523875"/>
              <a:gd name="connsiteX5" fmla="*/ 733425 w 1706541"/>
              <a:gd name="connsiteY5" fmla="*/ 347662 h 523875"/>
              <a:gd name="connsiteX6" fmla="*/ 633413 w 1706541"/>
              <a:gd name="connsiteY6" fmla="*/ 338137 h 523875"/>
              <a:gd name="connsiteX7" fmla="*/ 490538 w 1706541"/>
              <a:gd name="connsiteY7" fmla="*/ 338137 h 523875"/>
              <a:gd name="connsiteX8" fmla="*/ 366713 w 1706541"/>
              <a:gd name="connsiteY8" fmla="*/ 338137 h 523875"/>
              <a:gd name="connsiteX9" fmla="*/ 190500 w 1706541"/>
              <a:gd name="connsiteY9" fmla="*/ 347662 h 523875"/>
              <a:gd name="connsiteX10" fmla="*/ 80963 w 1706541"/>
              <a:gd name="connsiteY10" fmla="*/ 352425 h 523875"/>
              <a:gd name="connsiteX11" fmla="*/ 4763 w 1706541"/>
              <a:gd name="connsiteY11" fmla="*/ 357187 h 523875"/>
              <a:gd name="connsiteX12" fmla="*/ 0 w 1706541"/>
              <a:gd name="connsiteY12" fmla="*/ 357187 h 523875"/>
              <a:gd name="connsiteX13" fmla="*/ 123825 w 1706541"/>
              <a:gd name="connsiteY13" fmla="*/ 300037 h 523875"/>
              <a:gd name="connsiteX14" fmla="*/ 461963 w 1706541"/>
              <a:gd name="connsiteY14" fmla="*/ 176212 h 523875"/>
              <a:gd name="connsiteX15" fmla="*/ 895350 w 1706541"/>
              <a:gd name="connsiteY15" fmla="*/ 52387 h 523875"/>
              <a:gd name="connsiteX16" fmla="*/ 1109663 w 1706541"/>
              <a:gd name="connsiteY16" fmla="*/ 14287 h 523875"/>
              <a:gd name="connsiteX17" fmla="*/ 1252538 w 1706541"/>
              <a:gd name="connsiteY17" fmla="*/ 0 h 523875"/>
              <a:gd name="connsiteX18" fmla="*/ 1300163 w 1706541"/>
              <a:gd name="connsiteY18" fmla="*/ 14287 h 523875"/>
              <a:gd name="connsiteX19" fmla="*/ 1328738 w 1706541"/>
              <a:gd name="connsiteY19" fmla="*/ 42862 h 523875"/>
              <a:gd name="connsiteX20" fmla="*/ 1338263 w 1706541"/>
              <a:gd name="connsiteY20" fmla="*/ 61912 h 523875"/>
              <a:gd name="connsiteX21" fmla="*/ 1352550 w 1706541"/>
              <a:gd name="connsiteY21" fmla="*/ 85725 h 523875"/>
              <a:gd name="connsiteX22" fmla="*/ 1423988 w 1706541"/>
              <a:gd name="connsiteY22" fmla="*/ 166687 h 523875"/>
              <a:gd name="connsiteX23" fmla="*/ 1490663 w 1706541"/>
              <a:gd name="connsiteY23" fmla="*/ 238125 h 523875"/>
              <a:gd name="connsiteX24" fmla="*/ 1552575 w 1706541"/>
              <a:gd name="connsiteY24" fmla="*/ 300037 h 523875"/>
              <a:gd name="connsiteX25" fmla="*/ 1626394 w 1706541"/>
              <a:gd name="connsiteY25" fmla="*/ 359569 h 523875"/>
              <a:gd name="connsiteX26" fmla="*/ 1690688 w 1706541"/>
              <a:gd name="connsiteY26" fmla="*/ 402431 h 523875"/>
              <a:gd name="connsiteX27" fmla="*/ 1704975 w 1706541"/>
              <a:gd name="connsiteY27" fmla="*/ 473868 h 523875"/>
              <a:gd name="connsiteX28" fmla="*/ 1664494 w 1706541"/>
              <a:gd name="connsiteY28" fmla="*/ 523874 h 523875"/>
              <a:gd name="connsiteX0" fmla="*/ 1664494 w 1706541"/>
              <a:gd name="connsiteY0" fmla="*/ 523874 h 523875"/>
              <a:gd name="connsiteX1" fmla="*/ 1595438 w 1706541"/>
              <a:gd name="connsiteY1" fmla="*/ 523875 h 523875"/>
              <a:gd name="connsiteX2" fmla="*/ 1433513 w 1706541"/>
              <a:gd name="connsiteY2" fmla="*/ 500062 h 523875"/>
              <a:gd name="connsiteX3" fmla="*/ 1138238 w 1706541"/>
              <a:gd name="connsiteY3" fmla="*/ 442912 h 523875"/>
              <a:gd name="connsiteX4" fmla="*/ 871538 w 1706541"/>
              <a:gd name="connsiteY4" fmla="*/ 381000 h 523875"/>
              <a:gd name="connsiteX5" fmla="*/ 733425 w 1706541"/>
              <a:gd name="connsiteY5" fmla="*/ 347662 h 523875"/>
              <a:gd name="connsiteX6" fmla="*/ 633413 w 1706541"/>
              <a:gd name="connsiteY6" fmla="*/ 338137 h 523875"/>
              <a:gd name="connsiteX7" fmla="*/ 490538 w 1706541"/>
              <a:gd name="connsiteY7" fmla="*/ 338137 h 523875"/>
              <a:gd name="connsiteX8" fmla="*/ 366713 w 1706541"/>
              <a:gd name="connsiteY8" fmla="*/ 338137 h 523875"/>
              <a:gd name="connsiteX9" fmla="*/ 190500 w 1706541"/>
              <a:gd name="connsiteY9" fmla="*/ 347662 h 523875"/>
              <a:gd name="connsiteX10" fmla="*/ 80963 w 1706541"/>
              <a:gd name="connsiteY10" fmla="*/ 352425 h 523875"/>
              <a:gd name="connsiteX11" fmla="*/ 4763 w 1706541"/>
              <a:gd name="connsiteY11" fmla="*/ 357187 h 523875"/>
              <a:gd name="connsiteX12" fmla="*/ 0 w 1706541"/>
              <a:gd name="connsiteY12" fmla="*/ 357187 h 523875"/>
              <a:gd name="connsiteX13" fmla="*/ 123825 w 1706541"/>
              <a:gd name="connsiteY13" fmla="*/ 300037 h 523875"/>
              <a:gd name="connsiteX14" fmla="*/ 461963 w 1706541"/>
              <a:gd name="connsiteY14" fmla="*/ 176212 h 523875"/>
              <a:gd name="connsiteX15" fmla="*/ 895350 w 1706541"/>
              <a:gd name="connsiteY15" fmla="*/ 52387 h 523875"/>
              <a:gd name="connsiteX16" fmla="*/ 1109663 w 1706541"/>
              <a:gd name="connsiteY16" fmla="*/ 14287 h 523875"/>
              <a:gd name="connsiteX17" fmla="*/ 1252538 w 1706541"/>
              <a:gd name="connsiteY17" fmla="*/ 0 h 523875"/>
              <a:gd name="connsiteX18" fmla="*/ 1300163 w 1706541"/>
              <a:gd name="connsiteY18" fmla="*/ 14287 h 523875"/>
              <a:gd name="connsiteX19" fmla="*/ 1328738 w 1706541"/>
              <a:gd name="connsiteY19" fmla="*/ 42862 h 523875"/>
              <a:gd name="connsiteX20" fmla="*/ 1338263 w 1706541"/>
              <a:gd name="connsiteY20" fmla="*/ 61912 h 523875"/>
              <a:gd name="connsiteX21" fmla="*/ 1352550 w 1706541"/>
              <a:gd name="connsiteY21" fmla="*/ 85725 h 523875"/>
              <a:gd name="connsiteX22" fmla="*/ 1423988 w 1706541"/>
              <a:gd name="connsiteY22" fmla="*/ 166687 h 523875"/>
              <a:gd name="connsiteX23" fmla="*/ 1483519 w 1706541"/>
              <a:gd name="connsiteY23" fmla="*/ 242887 h 523875"/>
              <a:gd name="connsiteX24" fmla="*/ 1552575 w 1706541"/>
              <a:gd name="connsiteY24" fmla="*/ 300037 h 523875"/>
              <a:gd name="connsiteX25" fmla="*/ 1626394 w 1706541"/>
              <a:gd name="connsiteY25" fmla="*/ 359569 h 523875"/>
              <a:gd name="connsiteX26" fmla="*/ 1690688 w 1706541"/>
              <a:gd name="connsiteY26" fmla="*/ 402431 h 523875"/>
              <a:gd name="connsiteX27" fmla="*/ 1704975 w 1706541"/>
              <a:gd name="connsiteY27" fmla="*/ 473868 h 523875"/>
              <a:gd name="connsiteX28" fmla="*/ 1664494 w 1706541"/>
              <a:gd name="connsiteY28" fmla="*/ 523874 h 523875"/>
              <a:gd name="connsiteX0" fmla="*/ 1664494 w 1706541"/>
              <a:gd name="connsiteY0" fmla="*/ 523874 h 523875"/>
              <a:gd name="connsiteX1" fmla="*/ 1595438 w 1706541"/>
              <a:gd name="connsiteY1" fmla="*/ 523875 h 523875"/>
              <a:gd name="connsiteX2" fmla="*/ 1433513 w 1706541"/>
              <a:gd name="connsiteY2" fmla="*/ 500062 h 523875"/>
              <a:gd name="connsiteX3" fmla="*/ 1138238 w 1706541"/>
              <a:gd name="connsiteY3" fmla="*/ 442912 h 523875"/>
              <a:gd name="connsiteX4" fmla="*/ 871538 w 1706541"/>
              <a:gd name="connsiteY4" fmla="*/ 381000 h 523875"/>
              <a:gd name="connsiteX5" fmla="*/ 733425 w 1706541"/>
              <a:gd name="connsiteY5" fmla="*/ 347662 h 523875"/>
              <a:gd name="connsiteX6" fmla="*/ 633413 w 1706541"/>
              <a:gd name="connsiteY6" fmla="*/ 338137 h 523875"/>
              <a:gd name="connsiteX7" fmla="*/ 490538 w 1706541"/>
              <a:gd name="connsiteY7" fmla="*/ 338137 h 523875"/>
              <a:gd name="connsiteX8" fmla="*/ 366713 w 1706541"/>
              <a:gd name="connsiteY8" fmla="*/ 338137 h 523875"/>
              <a:gd name="connsiteX9" fmla="*/ 190500 w 1706541"/>
              <a:gd name="connsiteY9" fmla="*/ 347662 h 523875"/>
              <a:gd name="connsiteX10" fmla="*/ 80963 w 1706541"/>
              <a:gd name="connsiteY10" fmla="*/ 352425 h 523875"/>
              <a:gd name="connsiteX11" fmla="*/ 4763 w 1706541"/>
              <a:gd name="connsiteY11" fmla="*/ 357187 h 523875"/>
              <a:gd name="connsiteX12" fmla="*/ 0 w 1706541"/>
              <a:gd name="connsiteY12" fmla="*/ 357187 h 523875"/>
              <a:gd name="connsiteX13" fmla="*/ 123825 w 1706541"/>
              <a:gd name="connsiteY13" fmla="*/ 300037 h 523875"/>
              <a:gd name="connsiteX14" fmla="*/ 461963 w 1706541"/>
              <a:gd name="connsiteY14" fmla="*/ 176212 h 523875"/>
              <a:gd name="connsiteX15" fmla="*/ 895350 w 1706541"/>
              <a:gd name="connsiteY15" fmla="*/ 52387 h 523875"/>
              <a:gd name="connsiteX16" fmla="*/ 1109663 w 1706541"/>
              <a:gd name="connsiteY16" fmla="*/ 14287 h 523875"/>
              <a:gd name="connsiteX17" fmla="*/ 1252538 w 1706541"/>
              <a:gd name="connsiteY17" fmla="*/ 0 h 523875"/>
              <a:gd name="connsiteX18" fmla="*/ 1300163 w 1706541"/>
              <a:gd name="connsiteY18" fmla="*/ 14287 h 523875"/>
              <a:gd name="connsiteX19" fmla="*/ 1328738 w 1706541"/>
              <a:gd name="connsiteY19" fmla="*/ 42862 h 523875"/>
              <a:gd name="connsiteX20" fmla="*/ 1338263 w 1706541"/>
              <a:gd name="connsiteY20" fmla="*/ 61912 h 523875"/>
              <a:gd name="connsiteX21" fmla="*/ 1352550 w 1706541"/>
              <a:gd name="connsiteY21" fmla="*/ 85725 h 523875"/>
              <a:gd name="connsiteX22" fmla="*/ 1412082 w 1706541"/>
              <a:gd name="connsiteY22" fmla="*/ 173831 h 523875"/>
              <a:gd name="connsiteX23" fmla="*/ 1483519 w 1706541"/>
              <a:gd name="connsiteY23" fmla="*/ 242887 h 523875"/>
              <a:gd name="connsiteX24" fmla="*/ 1552575 w 1706541"/>
              <a:gd name="connsiteY24" fmla="*/ 300037 h 523875"/>
              <a:gd name="connsiteX25" fmla="*/ 1626394 w 1706541"/>
              <a:gd name="connsiteY25" fmla="*/ 359569 h 523875"/>
              <a:gd name="connsiteX26" fmla="*/ 1690688 w 1706541"/>
              <a:gd name="connsiteY26" fmla="*/ 402431 h 523875"/>
              <a:gd name="connsiteX27" fmla="*/ 1704975 w 1706541"/>
              <a:gd name="connsiteY27" fmla="*/ 473868 h 523875"/>
              <a:gd name="connsiteX28" fmla="*/ 1664494 w 1706541"/>
              <a:gd name="connsiteY28" fmla="*/ 523874 h 523875"/>
              <a:gd name="connsiteX0" fmla="*/ 1664494 w 1706541"/>
              <a:gd name="connsiteY0" fmla="*/ 523874 h 523875"/>
              <a:gd name="connsiteX1" fmla="*/ 1595438 w 1706541"/>
              <a:gd name="connsiteY1" fmla="*/ 523875 h 523875"/>
              <a:gd name="connsiteX2" fmla="*/ 1433513 w 1706541"/>
              <a:gd name="connsiteY2" fmla="*/ 500062 h 523875"/>
              <a:gd name="connsiteX3" fmla="*/ 1138238 w 1706541"/>
              <a:gd name="connsiteY3" fmla="*/ 442912 h 523875"/>
              <a:gd name="connsiteX4" fmla="*/ 871538 w 1706541"/>
              <a:gd name="connsiteY4" fmla="*/ 381000 h 523875"/>
              <a:gd name="connsiteX5" fmla="*/ 733425 w 1706541"/>
              <a:gd name="connsiteY5" fmla="*/ 347662 h 523875"/>
              <a:gd name="connsiteX6" fmla="*/ 633413 w 1706541"/>
              <a:gd name="connsiteY6" fmla="*/ 338137 h 523875"/>
              <a:gd name="connsiteX7" fmla="*/ 490538 w 1706541"/>
              <a:gd name="connsiteY7" fmla="*/ 338137 h 523875"/>
              <a:gd name="connsiteX8" fmla="*/ 366713 w 1706541"/>
              <a:gd name="connsiteY8" fmla="*/ 338137 h 523875"/>
              <a:gd name="connsiteX9" fmla="*/ 190500 w 1706541"/>
              <a:gd name="connsiteY9" fmla="*/ 347662 h 523875"/>
              <a:gd name="connsiteX10" fmla="*/ 80963 w 1706541"/>
              <a:gd name="connsiteY10" fmla="*/ 352425 h 523875"/>
              <a:gd name="connsiteX11" fmla="*/ 4763 w 1706541"/>
              <a:gd name="connsiteY11" fmla="*/ 357187 h 523875"/>
              <a:gd name="connsiteX12" fmla="*/ 0 w 1706541"/>
              <a:gd name="connsiteY12" fmla="*/ 357187 h 523875"/>
              <a:gd name="connsiteX13" fmla="*/ 123825 w 1706541"/>
              <a:gd name="connsiteY13" fmla="*/ 300037 h 523875"/>
              <a:gd name="connsiteX14" fmla="*/ 461963 w 1706541"/>
              <a:gd name="connsiteY14" fmla="*/ 176212 h 523875"/>
              <a:gd name="connsiteX15" fmla="*/ 895350 w 1706541"/>
              <a:gd name="connsiteY15" fmla="*/ 52387 h 523875"/>
              <a:gd name="connsiteX16" fmla="*/ 1109663 w 1706541"/>
              <a:gd name="connsiteY16" fmla="*/ 14287 h 523875"/>
              <a:gd name="connsiteX17" fmla="*/ 1252538 w 1706541"/>
              <a:gd name="connsiteY17" fmla="*/ 0 h 523875"/>
              <a:gd name="connsiteX18" fmla="*/ 1300163 w 1706541"/>
              <a:gd name="connsiteY18" fmla="*/ 14287 h 523875"/>
              <a:gd name="connsiteX19" fmla="*/ 1328738 w 1706541"/>
              <a:gd name="connsiteY19" fmla="*/ 42862 h 523875"/>
              <a:gd name="connsiteX20" fmla="*/ 1338263 w 1706541"/>
              <a:gd name="connsiteY20" fmla="*/ 61912 h 523875"/>
              <a:gd name="connsiteX21" fmla="*/ 1357313 w 1706541"/>
              <a:gd name="connsiteY21" fmla="*/ 102393 h 523875"/>
              <a:gd name="connsiteX22" fmla="*/ 1412082 w 1706541"/>
              <a:gd name="connsiteY22" fmla="*/ 173831 h 523875"/>
              <a:gd name="connsiteX23" fmla="*/ 1483519 w 1706541"/>
              <a:gd name="connsiteY23" fmla="*/ 242887 h 523875"/>
              <a:gd name="connsiteX24" fmla="*/ 1552575 w 1706541"/>
              <a:gd name="connsiteY24" fmla="*/ 300037 h 523875"/>
              <a:gd name="connsiteX25" fmla="*/ 1626394 w 1706541"/>
              <a:gd name="connsiteY25" fmla="*/ 359569 h 523875"/>
              <a:gd name="connsiteX26" fmla="*/ 1690688 w 1706541"/>
              <a:gd name="connsiteY26" fmla="*/ 402431 h 523875"/>
              <a:gd name="connsiteX27" fmla="*/ 1704975 w 1706541"/>
              <a:gd name="connsiteY27" fmla="*/ 473868 h 523875"/>
              <a:gd name="connsiteX28" fmla="*/ 1664494 w 1706541"/>
              <a:gd name="connsiteY28" fmla="*/ 523874 h 523875"/>
              <a:gd name="connsiteX0" fmla="*/ 1664494 w 1706541"/>
              <a:gd name="connsiteY0" fmla="*/ 523874 h 523875"/>
              <a:gd name="connsiteX1" fmla="*/ 1595438 w 1706541"/>
              <a:gd name="connsiteY1" fmla="*/ 523875 h 523875"/>
              <a:gd name="connsiteX2" fmla="*/ 1433513 w 1706541"/>
              <a:gd name="connsiteY2" fmla="*/ 500062 h 523875"/>
              <a:gd name="connsiteX3" fmla="*/ 1138238 w 1706541"/>
              <a:gd name="connsiteY3" fmla="*/ 442912 h 523875"/>
              <a:gd name="connsiteX4" fmla="*/ 871538 w 1706541"/>
              <a:gd name="connsiteY4" fmla="*/ 381000 h 523875"/>
              <a:gd name="connsiteX5" fmla="*/ 733425 w 1706541"/>
              <a:gd name="connsiteY5" fmla="*/ 347662 h 523875"/>
              <a:gd name="connsiteX6" fmla="*/ 633413 w 1706541"/>
              <a:gd name="connsiteY6" fmla="*/ 338137 h 523875"/>
              <a:gd name="connsiteX7" fmla="*/ 490538 w 1706541"/>
              <a:gd name="connsiteY7" fmla="*/ 338137 h 523875"/>
              <a:gd name="connsiteX8" fmla="*/ 366713 w 1706541"/>
              <a:gd name="connsiteY8" fmla="*/ 338137 h 523875"/>
              <a:gd name="connsiteX9" fmla="*/ 190500 w 1706541"/>
              <a:gd name="connsiteY9" fmla="*/ 347662 h 523875"/>
              <a:gd name="connsiteX10" fmla="*/ 80963 w 1706541"/>
              <a:gd name="connsiteY10" fmla="*/ 352425 h 523875"/>
              <a:gd name="connsiteX11" fmla="*/ 4763 w 1706541"/>
              <a:gd name="connsiteY11" fmla="*/ 357187 h 523875"/>
              <a:gd name="connsiteX12" fmla="*/ 0 w 1706541"/>
              <a:gd name="connsiteY12" fmla="*/ 357187 h 523875"/>
              <a:gd name="connsiteX13" fmla="*/ 123825 w 1706541"/>
              <a:gd name="connsiteY13" fmla="*/ 300037 h 523875"/>
              <a:gd name="connsiteX14" fmla="*/ 461963 w 1706541"/>
              <a:gd name="connsiteY14" fmla="*/ 176212 h 523875"/>
              <a:gd name="connsiteX15" fmla="*/ 895350 w 1706541"/>
              <a:gd name="connsiteY15" fmla="*/ 52387 h 523875"/>
              <a:gd name="connsiteX16" fmla="*/ 1109663 w 1706541"/>
              <a:gd name="connsiteY16" fmla="*/ 14287 h 523875"/>
              <a:gd name="connsiteX17" fmla="*/ 1252538 w 1706541"/>
              <a:gd name="connsiteY17" fmla="*/ 0 h 523875"/>
              <a:gd name="connsiteX18" fmla="*/ 1300163 w 1706541"/>
              <a:gd name="connsiteY18" fmla="*/ 14287 h 523875"/>
              <a:gd name="connsiteX19" fmla="*/ 1328738 w 1706541"/>
              <a:gd name="connsiteY19" fmla="*/ 42862 h 523875"/>
              <a:gd name="connsiteX20" fmla="*/ 1338263 w 1706541"/>
              <a:gd name="connsiteY20" fmla="*/ 61912 h 523875"/>
              <a:gd name="connsiteX21" fmla="*/ 1357313 w 1706541"/>
              <a:gd name="connsiteY21" fmla="*/ 102393 h 523875"/>
              <a:gd name="connsiteX22" fmla="*/ 1412082 w 1706541"/>
              <a:gd name="connsiteY22" fmla="*/ 173831 h 523875"/>
              <a:gd name="connsiteX23" fmla="*/ 1483519 w 1706541"/>
              <a:gd name="connsiteY23" fmla="*/ 242887 h 523875"/>
              <a:gd name="connsiteX24" fmla="*/ 1552575 w 1706541"/>
              <a:gd name="connsiteY24" fmla="*/ 300037 h 523875"/>
              <a:gd name="connsiteX25" fmla="*/ 1626394 w 1706541"/>
              <a:gd name="connsiteY25" fmla="*/ 359569 h 523875"/>
              <a:gd name="connsiteX26" fmla="*/ 1690688 w 1706541"/>
              <a:gd name="connsiteY26" fmla="*/ 402431 h 523875"/>
              <a:gd name="connsiteX27" fmla="*/ 1704975 w 1706541"/>
              <a:gd name="connsiteY27" fmla="*/ 473868 h 523875"/>
              <a:gd name="connsiteX28" fmla="*/ 1664494 w 1706541"/>
              <a:gd name="connsiteY28" fmla="*/ 523874 h 523875"/>
              <a:gd name="connsiteX0" fmla="*/ 1664494 w 1706442"/>
              <a:gd name="connsiteY0" fmla="*/ 523874 h 523875"/>
              <a:gd name="connsiteX1" fmla="*/ 1595438 w 1706442"/>
              <a:gd name="connsiteY1" fmla="*/ 523875 h 523875"/>
              <a:gd name="connsiteX2" fmla="*/ 1433513 w 1706442"/>
              <a:gd name="connsiteY2" fmla="*/ 500062 h 523875"/>
              <a:gd name="connsiteX3" fmla="*/ 1138238 w 1706442"/>
              <a:gd name="connsiteY3" fmla="*/ 442912 h 523875"/>
              <a:gd name="connsiteX4" fmla="*/ 871538 w 1706442"/>
              <a:gd name="connsiteY4" fmla="*/ 381000 h 523875"/>
              <a:gd name="connsiteX5" fmla="*/ 733425 w 1706442"/>
              <a:gd name="connsiteY5" fmla="*/ 347662 h 523875"/>
              <a:gd name="connsiteX6" fmla="*/ 633413 w 1706442"/>
              <a:gd name="connsiteY6" fmla="*/ 338137 h 523875"/>
              <a:gd name="connsiteX7" fmla="*/ 490538 w 1706442"/>
              <a:gd name="connsiteY7" fmla="*/ 338137 h 523875"/>
              <a:gd name="connsiteX8" fmla="*/ 366713 w 1706442"/>
              <a:gd name="connsiteY8" fmla="*/ 338137 h 523875"/>
              <a:gd name="connsiteX9" fmla="*/ 190500 w 1706442"/>
              <a:gd name="connsiteY9" fmla="*/ 347662 h 523875"/>
              <a:gd name="connsiteX10" fmla="*/ 80963 w 1706442"/>
              <a:gd name="connsiteY10" fmla="*/ 352425 h 523875"/>
              <a:gd name="connsiteX11" fmla="*/ 4763 w 1706442"/>
              <a:gd name="connsiteY11" fmla="*/ 357187 h 523875"/>
              <a:gd name="connsiteX12" fmla="*/ 0 w 1706442"/>
              <a:gd name="connsiteY12" fmla="*/ 357187 h 523875"/>
              <a:gd name="connsiteX13" fmla="*/ 123825 w 1706442"/>
              <a:gd name="connsiteY13" fmla="*/ 300037 h 523875"/>
              <a:gd name="connsiteX14" fmla="*/ 461963 w 1706442"/>
              <a:gd name="connsiteY14" fmla="*/ 176212 h 523875"/>
              <a:gd name="connsiteX15" fmla="*/ 895350 w 1706442"/>
              <a:gd name="connsiteY15" fmla="*/ 52387 h 523875"/>
              <a:gd name="connsiteX16" fmla="*/ 1109663 w 1706442"/>
              <a:gd name="connsiteY16" fmla="*/ 14287 h 523875"/>
              <a:gd name="connsiteX17" fmla="*/ 1252538 w 1706442"/>
              <a:gd name="connsiteY17" fmla="*/ 0 h 523875"/>
              <a:gd name="connsiteX18" fmla="*/ 1300163 w 1706442"/>
              <a:gd name="connsiteY18" fmla="*/ 14287 h 523875"/>
              <a:gd name="connsiteX19" fmla="*/ 1328738 w 1706442"/>
              <a:gd name="connsiteY19" fmla="*/ 42862 h 523875"/>
              <a:gd name="connsiteX20" fmla="*/ 1338263 w 1706442"/>
              <a:gd name="connsiteY20" fmla="*/ 61912 h 523875"/>
              <a:gd name="connsiteX21" fmla="*/ 1357313 w 1706442"/>
              <a:gd name="connsiteY21" fmla="*/ 102393 h 523875"/>
              <a:gd name="connsiteX22" fmla="*/ 1412082 w 1706442"/>
              <a:gd name="connsiteY22" fmla="*/ 173831 h 523875"/>
              <a:gd name="connsiteX23" fmla="*/ 1483519 w 1706442"/>
              <a:gd name="connsiteY23" fmla="*/ 242887 h 523875"/>
              <a:gd name="connsiteX24" fmla="*/ 1552575 w 1706442"/>
              <a:gd name="connsiteY24" fmla="*/ 300037 h 523875"/>
              <a:gd name="connsiteX25" fmla="*/ 1626394 w 1706442"/>
              <a:gd name="connsiteY25" fmla="*/ 359569 h 523875"/>
              <a:gd name="connsiteX26" fmla="*/ 1690688 w 1706442"/>
              <a:gd name="connsiteY26" fmla="*/ 402431 h 523875"/>
              <a:gd name="connsiteX27" fmla="*/ 1704975 w 1706442"/>
              <a:gd name="connsiteY27" fmla="*/ 473868 h 523875"/>
              <a:gd name="connsiteX28" fmla="*/ 1664494 w 1706442"/>
              <a:gd name="connsiteY28" fmla="*/ 523874 h 523875"/>
              <a:gd name="connsiteX0" fmla="*/ 1664494 w 1705507"/>
              <a:gd name="connsiteY0" fmla="*/ 523874 h 523875"/>
              <a:gd name="connsiteX1" fmla="*/ 1595438 w 1705507"/>
              <a:gd name="connsiteY1" fmla="*/ 523875 h 523875"/>
              <a:gd name="connsiteX2" fmla="*/ 1433513 w 1705507"/>
              <a:gd name="connsiteY2" fmla="*/ 500062 h 523875"/>
              <a:gd name="connsiteX3" fmla="*/ 1138238 w 1705507"/>
              <a:gd name="connsiteY3" fmla="*/ 442912 h 523875"/>
              <a:gd name="connsiteX4" fmla="*/ 871538 w 1705507"/>
              <a:gd name="connsiteY4" fmla="*/ 381000 h 523875"/>
              <a:gd name="connsiteX5" fmla="*/ 733425 w 1705507"/>
              <a:gd name="connsiteY5" fmla="*/ 347662 h 523875"/>
              <a:gd name="connsiteX6" fmla="*/ 633413 w 1705507"/>
              <a:gd name="connsiteY6" fmla="*/ 338137 h 523875"/>
              <a:gd name="connsiteX7" fmla="*/ 490538 w 1705507"/>
              <a:gd name="connsiteY7" fmla="*/ 338137 h 523875"/>
              <a:gd name="connsiteX8" fmla="*/ 366713 w 1705507"/>
              <a:gd name="connsiteY8" fmla="*/ 338137 h 523875"/>
              <a:gd name="connsiteX9" fmla="*/ 190500 w 1705507"/>
              <a:gd name="connsiteY9" fmla="*/ 347662 h 523875"/>
              <a:gd name="connsiteX10" fmla="*/ 80963 w 1705507"/>
              <a:gd name="connsiteY10" fmla="*/ 352425 h 523875"/>
              <a:gd name="connsiteX11" fmla="*/ 4763 w 1705507"/>
              <a:gd name="connsiteY11" fmla="*/ 357187 h 523875"/>
              <a:gd name="connsiteX12" fmla="*/ 0 w 1705507"/>
              <a:gd name="connsiteY12" fmla="*/ 357187 h 523875"/>
              <a:gd name="connsiteX13" fmla="*/ 123825 w 1705507"/>
              <a:gd name="connsiteY13" fmla="*/ 300037 h 523875"/>
              <a:gd name="connsiteX14" fmla="*/ 461963 w 1705507"/>
              <a:gd name="connsiteY14" fmla="*/ 176212 h 523875"/>
              <a:gd name="connsiteX15" fmla="*/ 895350 w 1705507"/>
              <a:gd name="connsiteY15" fmla="*/ 52387 h 523875"/>
              <a:gd name="connsiteX16" fmla="*/ 1109663 w 1705507"/>
              <a:gd name="connsiteY16" fmla="*/ 14287 h 523875"/>
              <a:gd name="connsiteX17" fmla="*/ 1252538 w 1705507"/>
              <a:gd name="connsiteY17" fmla="*/ 0 h 523875"/>
              <a:gd name="connsiteX18" fmla="*/ 1300163 w 1705507"/>
              <a:gd name="connsiteY18" fmla="*/ 14287 h 523875"/>
              <a:gd name="connsiteX19" fmla="*/ 1328738 w 1705507"/>
              <a:gd name="connsiteY19" fmla="*/ 42862 h 523875"/>
              <a:gd name="connsiteX20" fmla="*/ 1338263 w 1705507"/>
              <a:gd name="connsiteY20" fmla="*/ 61912 h 523875"/>
              <a:gd name="connsiteX21" fmla="*/ 1357313 w 1705507"/>
              <a:gd name="connsiteY21" fmla="*/ 102393 h 523875"/>
              <a:gd name="connsiteX22" fmla="*/ 1412082 w 1705507"/>
              <a:gd name="connsiteY22" fmla="*/ 173831 h 523875"/>
              <a:gd name="connsiteX23" fmla="*/ 1483519 w 1705507"/>
              <a:gd name="connsiteY23" fmla="*/ 242887 h 523875"/>
              <a:gd name="connsiteX24" fmla="*/ 1552575 w 1705507"/>
              <a:gd name="connsiteY24" fmla="*/ 300037 h 523875"/>
              <a:gd name="connsiteX25" fmla="*/ 1626394 w 1705507"/>
              <a:gd name="connsiteY25" fmla="*/ 359569 h 523875"/>
              <a:gd name="connsiteX26" fmla="*/ 1683544 w 1705507"/>
              <a:gd name="connsiteY26" fmla="*/ 409574 h 523875"/>
              <a:gd name="connsiteX27" fmla="*/ 1704975 w 1705507"/>
              <a:gd name="connsiteY27" fmla="*/ 473868 h 523875"/>
              <a:gd name="connsiteX28" fmla="*/ 1664494 w 1705507"/>
              <a:gd name="connsiteY28" fmla="*/ 523874 h 523875"/>
              <a:gd name="connsiteX0" fmla="*/ 1662113 w 1705617"/>
              <a:gd name="connsiteY0" fmla="*/ 531018 h 531018"/>
              <a:gd name="connsiteX1" fmla="*/ 1595438 w 1705617"/>
              <a:gd name="connsiteY1" fmla="*/ 523875 h 531018"/>
              <a:gd name="connsiteX2" fmla="*/ 1433513 w 1705617"/>
              <a:gd name="connsiteY2" fmla="*/ 500062 h 531018"/>
              <a:gd name="connsiteX3" fmla="*/ 1138238 w 1705617"/>
              <a:gd name="connsiteY3" fmla="*/ 442912 h 531018"/>
              <a:gd name="connsiteX4" fmla="*/ 871538 w 1705617"/>
              <a:gd name="connsiteY4" fmla="*/ 381000 h 531018"/>
              <a:gd name="connsiteX5" fmla="*/ 733425 w 1705617"/>
              <a:gd name="connsiteY5" fmla="*/ 347662 h 531018"/>
              <a:gd name="connsiteX6" fmla="*/ 633413 w 1705617"/>
              <a:gd name="connsiteY6" fmla="*/ 338137 h 531018"/>
              <a:gd name="connsiteX7" fmla="*/ 490538 w 1705617"/>
              <a:gd name="connsiteY7" fmla="*/ 338137 h 531018"/>
              <a:gd name="connsiteX8" fmla="*/ 366713 w 1705617"/>
              <a:gd name="connsiteY8" fmla="*/ 338137 h 531018"/>
              <a:gd name="connsiteX9" fmla="*/ 190500 w 1705617"/>
              <a:gd name="connsiteY9" fmla="*/ 347662 h 531018"/>
              <a:gd name="connsiteX10" fmla="*/ 80963 w 1705617"/>
              <a:gd name="connsiteY10" fmla="*/ 352425 h 531018"/>
              <a:gd name="connsiteX11" fmla="*/ 4763 w 1705617"/>
              <a:gd name="connsiteY11" fmla="*/ 357187 h 531018"/>
              <a:gd name="connsiteX12" fmla="*/ 0 w 1705617"/>
              <a:gd name="connsiteY12" fmla="*/ 357187 h 531018"/>
              <a:gd name="connsiteX13" fmla="*/ 123825 w 1705617"/>
              <a:gd name="connsiteY13" fmla="*/ 300037 h 531018"/>
              <a:gd name="connsiteX14" fmla="*/ 461963 w 1705617"/>
              <a:gd name="connsiteY14" fmla="*/ 176212 h 531018"/>
              <a:gd name="connsiteX15" fmla="*/ 895350 w 1705617"/>
              <a:gd name="connsiteY15" fmla="*/ 52387 h 531018"/>
              <a:gd name="connsiteX16" fmla="*/ 1109663 w 1705617"/>
              <a:gd name="connsiteY16" fmla="*/ 14287 h 531018"/>
              <a:gd name="connsiteX17" fmla="*/ 1252538 w 1705617"/>
              <a:gd name="connsiteY17" fmla="*/ 0 h 531018"/>
              <a:gd name="connsiteX18" fmla="*/ 1300163 w 1705617"/>
              <a:gd name="connsiteY18" fmla="*/ 14287 h 531018"/>
              <a:gd name="connsiteX19" fmla="*/ 1328738 w 1705617"/>
              <a:gd name="connsiteY19" fmla="*/ 42862 h 531018"/>
              <a:gd name="connsiteX20" fmla="*/ 1338263 w 1705617"/>
              <a:gd name="connsiteY20" fmla="*/ 61912 h 531018"/>
              <a:gd name="connsiteX21" fmla="*/ 1357313 w 1705617"/>
              <a:gd name="connsiteY21" fmla="*/ 102393 h 531018"/>
              <a:gd name="connsiteX22" fmla="*/ 1412082 w 1705617"/>
              <a:gd name="connsiteY22" fmla="*/ 173831 h 531018"/>
              <a:gd name="connsiteX23" fmla="*/ 1483519 w 1705617"/>
              <a:gd name="connsiteY23" fmla="*/ 242887 h 531018"/>
              <a:gd name="connsiteX24" fmla="*/ 1552575 w 1705617"/>
              <a:gd name="connsiteY24" fmla="*/ 300037 h 531018"/>
              <a:gd name="connsiteX25" fmla="*/ 1626394 w 1705617"/>
              <a:gd name="connsiteY25" fmla="*/ 359569 h 531018"/>
              <a:gd name="connsiteX26" fmla="*/ 1683544 w 1705617"/>
              <a:gd name="connsiteY26" fmla="*/ 409574 h 531018"/>
              <a:gd name="connsiteX27" fmla="*/ 1704975 w 1705617"/>
              <a:gd name="connsiteY27" fmla="*/ 473868 h 531018"/>
              <a:gd name="connsiteX28" fmla="*/ 1662113 w 1705617"/>
              <a:gd name="connsiteY28" fmla="*/ 531018 h 531018"/>
              <a:gd name="connsiteX0" fmla="*/ 1662113 w 1705617"/>
              <a:gd name="connsiteY0" fmla="*/ 531018 h 533242"/>
              <a:gd name="connsiteX1" fmla="*/ 1595438 w 1705617"/>
              <a:gd name="connsiteY1" fmla="*/ 523875 h 533242"/>
              <a:gd name="connsiteX2" fmla="*/ 1433513 w 1705617"/>
              <a:gd name="connsiteY2" fmla="*/ 500062 h 533242"/>
              <a:gd name="connsiteX3" fmla="*/ 1138238 w 1705617"/>
              <a:gd name="connsiteY3" fmla="*/ 442912 h 533242"/>
              <a:gd name="connsiteX4" fmla="*/ 871538 w 1705617"/>
              <a:gd name="connsiteY4" fmla="*/ 381000 h 533242"/>
              <a:gd name="connsiteX5" fmla="*/ 733425 w 1705617"/>
              <a:gd name="connsiteY5" fmla="*/ 347662 h 533242"/>
              <a:gd name="connsiteX6" fmla="*/ 633413 w 1705617"/>
              <a:gd name="connsiteY6" fmla="*/ 338137 h 533242"/>
              <a:gd name="connsiteX7" fmla="*/ 490538 w 1705617"/>
              <a:gd name="connsiteY7" fmla="*/ 338137 h 533242"/>
              <a:gd name="connsiteX8" fmla="*/ 366713 w 1705617"/>
              <a:gd name="connsiteY8" fmla="*/ 338137 h 533242"/>
              <a:gd name="connsiteX9" fmla="*/ 190500 w 1705617"/>
              <a:gd name="connsiteY9" fmla="*/ 347662 h 533242"/>
              <a:gd name="connsiteX10" fmla="*/ 80963 w 1705617"/>
              <a:gd name="connsiteY10" fmla="*/ 352425 h 533242"/>
              <a:gd name="connsiteX11" fmla="*/ 4763 w 1705617"/>
              <a:gd name="connsiteY11" fmla="*/ 357187 h 533242"/>
              <a:gd name="connsiteX12" fmla="*/ 0 w 1705617"/>
              <a:gd name="connsiteY12" fmla="*/ 357187 h 533242"/>
              <a:gd name="connsiteX13" fmla="*/ 123825 w 1705617"/>
              <a:gd name="connsiteY13" fmla="*/ 300037 h 533242"/>
              <a:gd name="connsiteX14" fmla="*/ 461963 w 1705617"/>
              <a:gd name="connsiteY14" fmla="*/ 176212 h 533242"/>
              <a:gd name="connsiteX15" fmla="*/ 895350 w 1705617"/>
              <a:gd name="connsiteY15" fmla="*/ 52387 h 533242"/>
              <a:gd name="connsiteX16" fmla="*/ 1109663 w 1705617"/>
              <a:gd name="connsiteY16" fmla="*/ 14287 h 533242"/>
              <a:gd name="connsiteX17" fmla="*/ 1252538 w 1705617"/>
              <a:gd name="connsiteY17" fmla="*/ 0 h 533242"/>
              <a:gd name="connsiteX18" fmla="*/ 1300163 w 1705617"/>
              <a:gd name="connsiteY18" fmla="*/ 14287 h 533242"/>
              <a:gd name="connsiteX19" fmla="*/ 1328738 w 1705617"/>
              <a:gd name="connsiteY19" fmla="*/ 42862 h 533242"/>
              <a:gd name="connsiteX20" fmla="*/ 1338263 w 1705617"/>
              <a:gd name="connsiteY20" fmla="*/ 61912 h 533242"/>
              <a:gd name="connsiteX21" fmla="*/ 1357313 w 1705617"/>
              <a:gd name="connsiteY21" fmla="*/ 102393 h 533242"/>
              <a:gd name="connsiteX22" fmla="*/ 1412082 w 1705617"/>
              <a:gd name="connsiteY22" fmla="*/ 173831 h 533242"/>
              <a:gd name="connsiteX23" fmla="*/ 1483519 w 1705617"/>
              <a:gd name="connsiteY23" fmla="*/ 242887 h 533242"/>
              <a:gd name="connsiteX24" fmla="*/ 1552575 w 1705617"/>
              <a:gd name="connsiteY24" fmla="*/ 300037 h 533242"/>
              <a:gd name="connsiteX25" fmla="*/ 1626394 w 1705617"/>
              <a:gd name="connsiteY25" fmla="*/ 359569 h 533242"/>
              <a:gd name="connsiteX26" fmla="*/ 1683544 w 1705617"/>
              <a:gd name="connsiteY26" fmla="*/ 409574 h 533242"/>
              <a:gd name="connsiteX27" fmla="*/ 1704975 w 1705617"/>
              <a:gd name="connsiteY27" fmla="*/ 473868 h 533242"/>
              <a:gd name="connsiteX28" fmla="*/ 1662113 w 1705617"/>
              <a:gd name="connsiteY28" fmla="*/ 531018 h 533242"/>
              <a:gd name="connsiteX0" fmla="*/ 1662113 w 1705617"/>
              <a:gd name="connsiteY0" fmla="*/ 531018 h 531030"/>
              <a:gd name="connsiteX1" fmla="*/ 1595438 w 1705617"/>
              <a:gd name="connsiteY1" fmla="*/ 523875 h 531030"/>
              <a:gd name="connsiteX2" fmla="*/ 1433513 w 1705617"/>
              <a:gd name="connsiteY2" fmla="*/ 500062 h 531030"/>
              <a:gd name="connsiteX3" fmla="*/ 1138238 w 1705617"/>
              <a:gd name="connsiteY3" fmla="*/ 442912 h 531030"/>
              <a:gd name="connsiteX4" fmla="*/ 871538 w 1705617"/>
              <a:gd name="connsiteY4" fmla="*/ 381000 h 531030"/>
              <a:gd name="connsiteX5" fmla="*/ 733425 w 1705617"/>
              <a:gd name="connsiteY5" fmla="*/ 347662 h 531030"/>
              <a:gd name="connsiteX6" fmla="*/ 633413 w 1705617"/>
              <a:gd name="connsiteY6" fmla="*/ 338137 h 531030"/>
              <a:gd name="connsiteX7" fmla="*/ 490538 w 1705617"/>
              <a:gd name="connsiteY7" fmla="*/ 338137 h 531030"/>
              <a:gd name="connsiteX8" fmla="*/ 366713 w 1705617"/>
              <a:gd name="connsiteY8" fmla="*/ 338137 h 531030"/>
              <a:gd name="connsiteX9" fmla="*/ 190500 w 1705617"/>
              <a:gd name="connsiteY9" fmla="*/ 347662 h 531030"/>
              <a:gd name="connsiteX10" fmla="*/ 80963 w 1705617"/>
              <a:gd name="connsiteY10" fmla="*/ 352425 h 531030"/>
              <a:gd name="connsiteX11" fmla="*/ 4763 w 1705617"/>
              <a:gd name="connsiteY11" fmla="*/ 357187 h 531030"/>
              <a:gd name="connsiteX12" fmla="*/ 0 w 1705617"/>
              <a:gd name="connsiteY12" fmla="*/ 357187 h 531030"/>
              <a:gd name="connsiteX13" fmla="*/ 123825 w 1705617"/>
              <a:gd name="connsiteY13" fmla="*/ 300037 h 531030"/>
              <a:gd name="connsiteX14" fmla="*/ 461963 w 1705617"/>
              <a:gd name="connsiteY14" fmla="*/ 176212 h 531030"/>
              <a:gd name="connsiteX15" fmla="*/ 895350 w 1705617"/>
              <a:gd name="connsiteY15" fmla="*/ 52387 h 531030"/>
              <a:gd name="connsiteX16" fmla="*/ 1109663 w 1705617"/>
              <a:gd name="connsiteY16" fmla="*/ 14287 h 531030"/>
              <a:gd name="connsiteX17" fmla="*/ 1252538 w 1705617"/>
              <a:gd name="connsiteY17" fmla="*/ 0 h 531030"/>
              <a:gd name="connsiteX18" fmla="*/ 1300163 w 1705617"/>
              <a:gd name="connsiteY18" fmla="*/ 14287 h 531030"/>
              <a:gd name="connsiteX19" fmla="*/ 1328738 w 1705617"/>
              <a:gd name="connsiteY19" fmla="*/ 42862 h 531030"/>
              <a:gd name="connsiteX20" fmla="*/ 1338263 w 1705617"/>
              <a:gd name="connsiteY20" fmla="*/ 61912 h 531030"/>
              <a:gd name="connsiteX21" fmla="*/ 1357313 w 1705617"/>
              <a:gd name="connsiteY21" fmla="*/ 102393 h 531030"/>
              <a:gd name="connsiteX22" fmla="*/ 1412082 w 1705617"/>
              <a:gd name="connsiteY22" fmla="*/ 173831 h 531030"/>
              <a:gd name="connsiteX23" fmla="*/ 1483519 w 1705617"/>
              <a:gd name="connsiteY23" fmla="*/ 242887 h 531030"/>
              <a:gd name="connsiteX24" fmla="*/ 1552575 w 1705617"/>
              <a:gd name="connsiteY24" fmla="*/ 300037 h 531030"/>
              <a:gd name="connsiteX25" fmla="*/ 1626394 w 1705617"/>
              <a:gd name="connsiteY25" fmla="*/ 359569 h 531030"/>
              <a:gd name="connsiteX26" fmla="*/ 1683544 w 1705617"/>
              <a:gd name="connsiteY26" fmla="*/ 409574 h 531030"/>
              <a:gd name="connsiteX27" fmla="*/ 1704975 w 1705617"/>
              <a:gd name="connsiteY27" fmla="*/ 473868 h 531030"/>
              <a:gd name="connsiteX28" fmla="*/ 1662113 w 1705617"/>
              <a:gd name="connsiteY28" fmla="*/ 531018 h 531030"/>
              <a:gd name="connsiteX0" fmla="*/ 1662113 w 1705617"/>
              <a:gd name="connsiteY0" fmla="*/ 531018 h 539171"/>
              <a:gd name="connsiteX1" fmla="*/ 1595438 w 1705617"/>
              <a:gd name="connsiteY1" fmla="*/ 523875 h 539171"/>
              <a:gd name="connsiteX2" fmla="*/ 1433513 w 1705617"/>
              <a:gd name="connsiteY2" fmla="*/ 500062 h 539171"/>
              <a:gd name="connsiteX3" fmla="*/ 1138238 w 1705617"/>
              <a:gd name="connsiteY3" fmla="*/ 442912 h 539171"/>
              <a:gd name="connsiteX4" fmla="*/ 871538 w 1705617"/>
              <a:gd name="connsiteY4" fmla="*/ 381000 h 539171"/>
              <a:gd name="connsiteX5" fmla="*/ 733425 w 1705617"/>
              <a:gd name="connsiteY5" fmla="*/ 347662 h 539171"/>
              <a:gd name="connsiteX6" fmla="*/ 633413 w 1705617"/>
              <a:gd name="connsiteY6" fmla="*/ 338137 h 539171"/>
              <a:gd name="connsiteX7" fmla="*/ 490538 w 1705617"/>
              <a:gd name="connsiteY7" fmla="*/ 338137 h 539171"/>
              <a:gd name="connsiteX8" fmla="*/ 366713 w 1705617"/>
              <a:gd name="connsiteY8" fmla="*/ 338137 h 539171"/>
              <a:gd name="connsiteX9" fmla="*/ 190500 w 1705617"/>
              <a:gd name="connsiteY9" fmla="*/ 347662 h 539171"/>
              <a:gd name="connsiteX10" fmla="*/ 80963 w 1705617"/>
              <a:gd name="connsiteY10" fmla="*/ 352425 h 539171"/>
              <a:gd name="connsiteX11" fmla="*/ 4763 w 1705617"/>
              <a:gd name="connsiteY11" fmla="*/ 357187 h 539171"/>
              <a:gd name="connsiteX12" fmla="*/ 0 w 1705617"/>
              <a:gd name="connsiteY12" fmla="*/ 357187 h 539171"/>
              <a:gd name="connsiteX13" fmla="*/ 123825 w 1705617"/>
              <a:gd name="connsiteY13" fmla="*/ 300037 h 539171"/>
              <a:gd name="connsiteX14" fmla="*/ 461963 w 1705617"/>
              <a:gd name="connsiteY14" fmla="*/ 176212 h 539171"/>
              <a:gd name="connsiteX15" fmla="*/ 895350 w 1705617"/>
              <a:gd name="connsiteY15" fmla="*/ 52387 h 539171"/>
              <a:gd name="connsiteX16" fmla="*/ 1109663 w 1705617"/>
              <a:gd name="connsiteY16" fmla="*/ 14287 h 539171"/>
              <a:gd name="connsiteX17" fmla="*/ 1252538 w 1705617"/>
              <a:gd name="connsiteY17" fmla="*/ 0 h 539171"/>
              <a:gd name="connsiteX18" fmla="*/ 1300163 w 1705617"/>
              <a:gd name="connsiteY18" fmla="*/ 14287 h 539171"/>
              <a:gd name="connsiteX19" fmla="*/ 1328738 w 1705617"/>
              <a:gd name="connsiteY19" fmla="*/ 42862 h 539171"/>
              <a:gd name="connsiteX20" fmla="*/ 1338263 w 1705617"/>
              <a:gd name="connsiteY20" fmla="*/ 61912 h 539171"/>
              <a:gd name="connsiteX21" fmla="*/ 1357313 w 1705617"/>
              <a:gd name="connsiteY21" fmla="*/ 102393 h 539171"/>
              <a:gd name="connsiteX22" fmla="*/ 1412082 w 1705617"/>
              <a:gd name="connsiteY22" fmla="*/ 173831 h 539171"/>
              <a:gd name="connsiteX23" fmla="*/ 1483519 w 1705617"/>
              <a:gd name="connsiteY23" fmla="*/ 242887 h 539171"/>
              <a:gd name="connsiteX24" fmla="*/ 1552575 w 1705617"/>
              <a:gd name="connsiteY24" fmla="*/ 300037 h 539171"/>
              <a:gd name="connsiteX25" fmla="*/ 1626394 w 1705617"/>
              <a:gd name="connsiteY25" fmla="*/ 359569 h 539171"/>
              <a:gd name="connsiteX26" fmla="*/ 1683544 w 1705617"/>
              <a:gd name="connsiteY26" fmla="*/ 409574 h 539171"/>
              <a:gd name="connsiteX27" fmla="*/ 1704975 w 1705617"/>
              <a:gd name="connsiteY27" fmla="*/ 473868 h 539171"/>
              <a:gd name="connsiteX28" fmla="*/ 1662113 w 1705617"/>
              <a:gd name="connsiteY28" fmla="*/ 531018 h 539171"/>
              <a:gd name="connsiteX0" fmla="*/ 1662113 w 1705617"/>
              <a:gd name="connsiteY0" fmla="*/ 531018 h 531038"/>
              <a:gd name="connsiteX1" fmla="*/ 1595438 w 1705617"/>
              <a:gd name="connsiteY1" fmla="*/ 523875 h 531038"/>
              <a:gd name="connsiteX2" fmla="*/ 1433513 w 1705617"/>
              <a:gd name="connsiteY2" fmla="*/ 500062 h 531038"/>
              <a:gd name="connsiteX3" fmla="*/ 1138238 w 1705617"/>
              <a:gd name="connsiteY3" fmla="*/ 442912 h 531038"/>
              <a:gd name="connsiteX4" fmla="*/ 871538 w 1705617"/>
              <a:gd name="connsiteY4" fmla="*/ 381000 h 531038"/>
              <a:gd name="connsiteX5" fmla="*/ 733425 w 1705617"/>
              <a:gd name="connsiteY5" fmla="*/ 347662 h 531038"/>
              <a:gd name="connsiteX6" fmla="*/ 633413 w 1705617"/>
              <a:gd name="connsiteY6" fmla="*/ 338137 h 531038"/>
              <a:gd name="connsiteX7" fmla="*/ 490538 w 1705617"/>
              <a:gd name="connsiteY7" fmla="*/ 338137 h 531038"/>
              <a:gd name="connsiteX8" fmla="*/ 366713 w 1705617"/>
              <a:gd name="connsiteY8" fmla="*/ 338137 h 531038"/>
              <a:gd name="connsiteX9" fmla="*/ 190500 w 1705617"/>
              <a:gd name="connsiteY9" fmla="*/ 347662 h 531038"/>
              <a:gd name="connsiteX10" fmla="*/ 80963 w 1705617"/>
              <a:gd name="connsiteY10" fmla="*/ 352425 h 531038"/>
              <a:gd name="connsiteX11" fmla="*/ 4763 w 1705617"/>
              <a:gd name="connsiteY11" fmla="*/ 357187 h 531038"/>
              <a:gd name="connsiteX12" fmla="*/ 0 w 1705617"/>
              <a:gd name="connsiteY12" fmla="*/ 357187 h 531038"/>
              <a:gd name="connsiteX13" fmla="*/ 123825 w 1705617"/>
              <a:gd name="connsiteY13" fmla="*/ 300037 h 531038"/>
              <a:gd name="connsiteX14" fmla="*/ 461963 w 1705617"/>
              <a:gd name="connsiteY14" fmla="*/ 176212 h 531038"/>
              <a:gd name="connsiteX15" fmla="*/ 895350 w 1705617"/>
              <a:gd name="connsiteY15" fmla="*/ 52387 h 531038"/>
              <a:gd name="connsiteX16" fmla="*/ 1109663 w 1705617"/>
              <a:gd name="connsiteY16" fmla="*/ 14287 h 531038"/>
              <a:gd name="connsiteX17" fmla="*/ 1252538 w 1705617"/>
              <a:gd name="connsiteY17" fmla="*/ 0 h 531038"/>
              <a:gd name="connsiteX18" fmla="*/ 1300163 w 1705617"/>
              <a:gd name="connsiteY18" fmla="*/ 14287 h 531038"/>
              <a:gd name="connsiteX19" fmla="*/ 1328738 w 1705617"/>
              <a:gd name="connsiteY19" fmla="*/ 42862 h 531038"/>
              <a:gd name="connsiteX20" fmla="*/ 1338263 w 1705617"/>
              <a:gd name="connsiteY20" fmla="*/ 61912 h 531038"/>
              <a:gd name="connsiteX21" fmla="*/ 1357313 w 1705617"/>
              <a:gd name="connsiteY21" fmla="*/ 102393 h 531038"/>
              <a:gd name="connsiteX22" fmla="*/ 1412082 w 1705617"/>
              <a:gd name="connsiteY22" fmla="*/ 173831 h 531038"/>
              <a:gd name="connsiteX23" fmla="*/ 1483519 w 1705617"/>
              <a:gd name="connsiteY23" fmla="*/ 242887 h 531038"/>
              <a:gd name="connsiteX24" fmla="*/ 1552575 w 1705617"/>
              <a:gd name="connsiteY24" fmla="*/ 300037 h 531038"/>
              <a:gd name="connsiteX25" fmla="*/ 1626394 w 1705617"/>
              <a:gd name="connsiteY25" fmla="*/ 359569 h 531038"/>
              <a:gd name="connsiteX26" fmla="*/ 1683544 w 1705617"/>
              <a:gd name="connsiteY26" fmla="*/ 409574 h 531038"/>
              <a:gd name="connsiteX27" fmla="*/ 1704975 w 1705617"/>
              <a:gd name="connsiteY27" fmla="*/ 473868 h 531038"/>
              <a:gd name="connsiteX28" fmla="*/ 1662113 w 1705617"/>
              <a:gd name="connsiteY28" fmla="*/ 531018 h 531038"/>
              <a:gd name="connsiteX0" fmla="*/ 1662113 w 1705617"/>
              <a:gd name="connsiteY0" fmla="*/ 531018 h 531637"/>
              <a:gd name="connsiteX1" fmla="*/ 1595438 w 1705617"/>
              <a:gd name="connsiteY1" fmla="*/ 523875 h 531637"/>
              <a:gd name="connsiteX2" fmla="*/ 1433513 w 1705617"/>
              <a:gd name="connsiteY2" fmla="*/ 500062 h 531637"/>
              <a:gd name="connsiteX3" fmla="*/ 1138238 w 1705617"/>
              <a:gd name="connsiteY3" fmla="*/ 442912 h 531637"/>
              <a:gd name="connsiteX4" fmla="*/ 871538 w 1705617"/>
              <a:gd name="connsiteY4" fmla="*/ 381000 h 531637"/>
              <a:gd name="connsiteX5" fmla="*/ 733425 w 1705617"/>
              <a:gd name="connsiteY5" fmla="*/ 347662 h 531637"/>
              <a:gd name="connsiteX6" fmla="*/ 633413 w 1705617"/>
              <a:gd name="connsiteY6" fmla="*/ 338137 h 531637"/>
              <a:gd name="connsiteX7" fmla="*/ 490538 w 1705617"/>
              <a:gd name="connsiteY7" fmla="*/ 338137 h 531637"/>
              <a:gd name="connsiteX8" fmla="*/ 366713 w 1705617"/>
              <a:gd name="connsiteY8" fmla="*/ 338137 h 531637"/>
              <a:gd name="connsiteX9" fmla="*/ 190500 w 1705617"/>
              <a:gd name="connsiteY9" fmla="*/ 347662 h 531637"/>
              <a:gd name="connsiteX10" fmla="*/ 80963 w 1705617"/>
              <a:gd name="connsiteY10" fmla="*/ 352425 h 531637"/>
              <a:gd name="connsiteX11" fmla="*/ 4763 w 1705617"/>
              <a:gd name="connsiteY11" fmla="*/ 357187 h 531637"/>
              <a:gd name="connsiteX12" fmla="*/ 0 w 1705617"/>
              <a:gd name="connsiteY12" fmla="*/ 357187 h 531637"/>
              <a:gd name="connsiteX13" fmla="*/ 123825 w 1705617"/>
              <a:gd name="connsiteY13" fmla="*/ 300037 h 531637"/>
              <a:gd name="connsiteX14" fmla="*/ 461963 w 1705617"/>
              <a:gd name="connsiteY14" fmla="*/ 176212 h 531637"/>
              <a:gd name="connsiteX15" fmla="*/ 895350 w 1705617"/>
              <a:gd name="connsiteY15" fmla="*/ 52387 h 531637"/>
              <a:gd name="connsiteX16" fmla="*/ 1109663 w 1705617"/>
              <a:gd name="connsiteY16" fmla="*/ 14287 h 531637"/>
              <a:gd name="connsiteX17" fmla="*/ 1252538 w 1705617"/>
              <a:gd name="connsiteY17" fmla="*/ 0 h 531637"/>
              <a:gd name="connsiteX18" fmla="*/ 1300163 w 1705617"/>
              <a:gd name="connsiteY18" fmla="*/ 14287 h 531637"/>
              <a:gd name="connsiteX19" fmla="*/ 1328738 w 1705617"/>
              <a:gd name="connsiteY19" fmla="*/ 42862 h 531637"/>
              <a:gd name="connsiteX20" fmla="*/ 1338263 w 1705617"/>
              <a:gd name="connsiteY20" fmla="*/ 61912 h 531637"/>
              <a:gd name="connsiteX21" fmla="*/ 1357313 w 1705617"/>
              <a:gd name="connsiteY21" fmla="*/ 102393 h 531637"/>
              <a:gd name="connsiteX22" fmla="*/ 1412082 w 1705617"/>
              <a:gd name="connsiteY22" fmla="*/ 173831 h 531637"/>
              <a:gd name="connsiteX23" fmla="*/ 1483519 w 1705617"/>
              <a:gd name="connsiteY23" fmla="*/ 242887 h 531637"/>
              <a:gd name="connsiteX24" fmla="*/ 1552575 w 1705617"/>
              <a:gd name="connsiteY24" fmla="*/ 300037 h 531637"/>
              <a:gd name="connsiteX25" fmla="*/ 1626394 w 1705617"/>
              <a:gd name="connsiteY25" fmla="*/ 359569 h 531637"/>
              <a:gd name="connsiteX26" fmla="*/ 1683544 w 1705617"/>
              <a:gd name="connsiteY26" fmla="*/ 409574 h 531637"/>
              <a:gd name="connsiteX27" fmla="*/ 1704975 w 1705617"/>
              <a:gd name="connsiteY27" fmla="*/ 473868 h 531637"/>
              <a:gd name="connsiteX28" fmla="*/ 1662113 w 1705617"/>
              <a:gd name="connsiteY28" fmla="*/ 531018 h 531637"/>
              <a:gd name="connsiteX0" fmla="*/ 1662113 w 1705617"/>
              <a:gd name="connsiteY0" fmla="*/ 531018 h 533450"/>
              <a:gd name="connsiteX1" fmla="*/ 1595438 w 1705617"/>
              <a:gd name="connsiteY1" fmla="*/ 523875 h 533450"/>
              <a:gd name="connsiteX2" fmla="*/ 1433513 w 1705617"/>
              <a:gd name="connsiteY2" fmla="*/ 500062 h 533450"/>
              <a:gd name="connsiteX3" fmla="*/ 1138238 w 1705617"/>
              <a:gd name="connsiteY3" fmla="*/ 442912 h 533450"/>
              <a:gd name="connsiteX4" fmla="*/ 871538 w 1705617"/>
              <a:gd name="connsiteY4" fmla="*/ 381000 h 533450"/>
              <a:gd name="connsiteX5" fmla="*/ 733425 w 1705617"/>
              <a:gd name="connsiteY5" fmla="*/ 347662 h 533450"/>
              <a:gd name="connsiteX6" fmla="*/ 633413 w 1705617"/>
              <a:gd name="connsiteY6" fmla="*/ 338137 h 533450"/>
              <a:gd name="connsiteX7" fmla="*/ 490538 w 1705617"/>
              <a:gd name="connsiteY7" fmla="*/ 338137 h 533450"/>
              <a:gd name="connsiteX8" fmla="*/ 366713 w 1705617"/>
              <a:gd name="connsiteY8" fmla="*/ 338137 h 533450"/>
              <a:gd name="connsiteX9" fmla="*/ 190500 w 1705617"/>
              <a:gd name="connsiteY9" fmla="*/ 347662 h 533450"/>
              <a:gd name="connsiteX10" fmla="*/ 80963 w 1705617"/>
              <a:gd name="connsiteY10" fmla="*/ 352425 h 533450"/>
              <a:gd name="connsiteX11" fmla="*/ 4763 w 1705617"/>
              <a:gd name="connsiteY11" fmla="*/ 357187 h 533450"/>
              <a:gd name="connsiteX12" fmla="*/ 0 w 1705617"/>
              <a:gd name="connsiteY12" fmla="*/ 357187 h 533450"/>
              <a:gd name="connsiteX13" fmla="*/ 123825 w 1705617"/>
              <a:gd name="connsiteY13" fmla="*/ 300037 h 533450"/>
              <a:gd name="connsiteX14" fmla="*/ 461963 w 1705617"/>
              <a:gd name="connsiteY14" fmla="*/ 176212 h 533450"/>
              <a:gd name="connsiteX15" fmla="*/ 895350 w 1705617"/>
              <a:gd name="connsiteY15" fmla="*/ 52387 h 533450"/>
              <a:gd name="connsiteX16" fmla="*/ 1109663 w 1705617"/>
              <a:gd name="connsiteY16" fmla="*/ 14287 h 533450"/>
              <a:gd name="connsiteX17" fmla="*/ 1252538 w 1705617"/>
              <a:gd name="connsiteY17" fmla="*/ 0 h 533450"/>
              <a:gd name="connsiteX18" fmla="*/ 1300163 w 1705617"/>
              <a:gd name="connsiteY18" fmla="*/ 14287 h 533450"/>
              <a:gd name="connsiteX19" fmla="*/ 1328738 w 1705617"/>
              <a:gd name="connsiteY19" fmla="*/ 42862 h 533450"/>
              <a:gd name="connsiteX20" fmla="*/ 1338263 w 1705617"/>
              <a:gd name="connsiteY20" fmla="*/ 61912 h 533450"/>
              <a:gd name="connsiteX21" fmla="*/ 1357313 w 1705617"/>
              <a:gd name="connsiteY21" fmla="*/ 102393 h 533450"/>
              <a:gd name="connsiteX22" fmla="*/ 1412082 w 1705617"/>
              <a:gd name="connsiteY22" fmla="*/ 173831 h 533450"/>
              <a:gd name="connsiteX23" fmla="*/ 1483519 w 1705617"/>
              <a:gd name="connsiteY23" fmla="*/ 242887 h 533450"/>
              <a:gd name="connsiteX24" fmla="*/ 1552575 w 1705617"/>
              <a:gd name="connsiteY24" fmla="*/ 300037 h 533450"/>
              <a:gd name="connsiteX25" fmla="*/ 1626394 w 1705617"/>
              <a:gd name="connsiteY25" fmla="*/ 359569 h 533450"/>
              <a:gd name="connsiteX26" fmla="*/ 1683544 w 1705617"/>
              <a:gd name="connsiteY26" fmla="*/ 409574 h 533450"/>
              <a:gd name="connsiteX27" fmla="*/ 1704975 w 1705617"/>
              <a:gd name="connsiteY27" fmla="*/ 473868 h 533450"/>
              <a:gd name="connsiteX28" fmla="*/ 1662113 w 1705617"/>
              <a:gd name="connsiteY28" fmla="*/ 531018 h 533450"/>
              <a:gd name="connsiteX0" fmla="*/ 1662113 w 1705617"/>
              <a:gd name="connsiteY0" fmla="*/ 516731 h 524832"/>
              <a:gd name="connsiteX1" fmla="*/ 1595438 w 1705617"/>
              <a:gd name="connsiteY1" fmla="*/ 523875 h 524832"/>
              <a:gd name="connsiteX2" fmla="*/ 1433513 w 1705617"/>
              <a:gd name="connsiteY2" fmla="*/ 500062 h 524832"/>
              <a:gd name="connsiteX3" fmla="*/ 1138238 w 1705617"/>
              <a:gd name="connsiteY3" fmla="*/ 442912 h 524832"/>
              <a:gd name="connsiteX4" fmla="*/ 871538 w 1705617"/>
              <a:gd name="connsiteY4" fmla="*/ 381000 h 524832"/>
              <a:gd name="connsiteX5" fmla="*/ 733425 w 1705617"/>
              <a:gd name="connsiteY5" fmla="*/ 347662 h 524832"/>
              <a:gd name="connsiteX6" fmla="*/ 633413 w 1705617"/>
              <a:gd name="connsiteY6" fmla="*/ 338137 h 524832"/>
              <a:gd name="connsiteX7" fmla="*/ 490538 w 1705617"/>
              <a:gd name="connsiteY7" fmla="*/ 338137 h 524832"/>
              <a:gd name="connsiteX8" fmla="*/ 366713 w 1705617"/>
              <a:gd name="connsiteY8" fmla="*/ 338137 h 524832"/>
              <a:gd name="connsiteX9" fmla="*/ 190500 w 1705617"/>
              <a:gd name="connsiteY9" fmla="*/ 347662 h 524832"/>
              <a:gd name="connsiteX10" fmla="*/ 80963 w 1705617"/>
              <a:gd name="connsiteY10" fmla="*/ 352425 h 524832"/>
              <a:gd name="connsiteX11" fmla="*/ 4763 w 1705617"/>
              <a:gd name="connsiteY11" fmla="*/ 357187 h 524832"/>
              <a:gd name="connsiteX12" fmla="*/ 0 w 1705617"/>
              <a:gd name="connsiteY12" fmla="*/ 357187 h 524832"/>
              <a:gd name="connsiteX13" fmla="*/ 123825 w 1705617"/>
              <a:gd name="connsiteY13" fmla="*/ 300037 h 524832"/>
              <a:gd name="connsiteX14" fmla="*/ 461963 w 1705617"/>
              <a:gd name="connsiteY14" fmla="*/ 176212 h 524832"/>
              <a:gd name="connsiteX15" fmla="*/ 895350 w 1705617"/>
              <a:gd name="connsiteY15" fmla="*/ 52387 h 524832"/>
              <a:gd name="connsiteX16" fmla="*/ 1109663 w 1705617"/>
              <a:gd name="connsiteY16" fmla="*/ 14287 h 524832"/>
              <a:gd name="connsiteX17" fmla="*/ 1252538 w 1705617"/>
              <a:gd name="connsiteY17" fmla="*/ 0 h 524832"/>
              <a:gd name="connsiteX18" fmla="*/ 1300163 w 1705617"/>
              <a:gd name="connsiteY18" fmla="*/ 14287 h 524832"/>
              <a:gd name="connsiteX19" fmla="*/ 1328738 w 1705617"/>
              <a:gd name="connsiteY19" fmla="*/ 42862 h 524832"/>
              <a:gd name="connsiteX20" fmla="*/ 1338263 w 1705617"/>
              <a:gd name="connsiteY20" fmla="*/ 61912 h 524832"/>
              <a:gd name="connsiteX21" fmla="*/ 1357313 w 1705617"/>
              <a:gd name="connsiteY21" fmla="*/ 102393 h 524832"/>
              <a:gd name="connsiteX22" fmla="*/ 1412082 w 1705617"/>
              <a:gd name="connsiteY22" fmla="*/ 173831 h 524832"/>
              <a:gd name="connsiteX23" fmla="*/ 1483519 w 1705617"/>
              <a:gd name="connsiteY23" fmla="*/ 242887 h 524832"/>
              <a:gd name="connsiteX24" fmla="*/ 1552575 w 1705617"/>
              <a:gd name="connsiteY24" fmla="*/ 300037 h 524832"/>
              <a:gd name="connsiteX25" fmla="*/ 1626394 w 1705617"/>
              <a:gd name="connsiteY25" fmla="*/ 359569 h 524832"/>
              <a:gd name="connsiteX26" fmla="*/ 1683544 w 1705617"/>
              <a:gd name="connsiteY26" fmla="*/ 409574 h 524832"/>
              <a:gd name="connsiteX27" fmla="*/ 1704975 w 1705617"/>
              <a:gd name="connsiteY27" fmla="*/ 473868 h 524832"/>
              <a:gd name="connsiteX28" fmla="*/ 1662113 w 1705617"/>
              <a:gd name="connsiteY28" fmla="*/ 516731 h 524832"/>
              <a:gd name="connsiteX0" fmla="*/ 1662113 w 1705617"/>
              <a:gd name="connsiteY0" fmla="*/ 516731 h 520504"/>
              <a:gd name="connsiteX1" fmla="*/ 1595438 w 1705617"/>
              <a:gd name="connsiteY1" fmla="*/ 516731 h 520504"/>
              <a:gd name="connsiteX2" fmla="*/ 1433513 w 1705617"/>
              <a:gd name="connsiteY2" fmla="*/ 500062 h 520504"/>
              <a:gd name="connsiteX3" fmla="*/ 1138238 w 1705617"/>
              <a:gd name="connsiteY3" fmla="*/ 442912 h 520504"/>
              <a:gd name="connsiteX4" fmla="*/ 871538 w 1705617"/>
              <a:gd name="connsiteY4" fmla="*/ 381000 h 520504"/>
              <a:gd name="connsiteX5" fmla="*/ 733425 w 1705617"/>
              <a:gd name="connsiteY5" fmla="*/ 347662 h 520504"/>
              <a:gd name="connsiteX6" fmla="*/ 633413 w 1705617"/>
              <a:gd name="connsiteY6" fmla="*/ 338137 h 520504"/>
              <a:gd name="connsiteX7" fmla="*/ 490538 w 1705617"/>
              <a:gd name="connsiteY7" fmla="*/ 338137 h 520504"/>
              <a:gd name="connsiteX8" fmla="*/ 366713 w 1705617"/>
              <a:gd name="connsiteY8" fmla="*/ 338137 h 520504"/>
              <a:gd name="connsiteX9" fmla="*/ 190500 w 1705617"/>
              <a:gd name="connsiteY9" fmla="*/ 347662 h 520504"/>
              <a:gd name="connsiteX10" fmla="*/ 80963 w 1705617"/>
              <a:gd name="connsiteY10" fmla="*/ 352425 h 520504"/>
              <a:gd name="connsiteX11" fmla="*/ 4763 w 1705617"/>
              <a:gd name="connsiteY11" fmla="*/ 357187 h 520504"/>
              <a:gd name="connsiteX12" fmla="*/ 0 w 1705617"/>
              <a:gd name="connsiteY12" fmla="*/ 357187 h 520504"/>
              <a:gd name="connsiteX13" fmla="*/ 123825 w 1705617"/>
              <a:gd name="connsiteY13" fmla="*/ 300037 h 520504"/>
              <a:gd name="connsiteX14" fmla="*/ 461963 w 1705617"/>
              <a:gd name="connsiteY14" fmla="*/ 176212 h 520504"/>
              <a:gd name="connsiteX15" fmla="*/ 895350 w 1705617"/>
              <a:gd name="connsiteY15" fmla="*/ 52387 h 520504"/>
              <a:gd name="connsiteX16" fmla="*/ 1109663 w 1705617"/>
              <a:gd name="connsiteY16" fmla="*/ 14287 h 520504"/>
              <a:gd name="connsiteX17" fmla="*/ 1252538 w 1705617"/>
              <a:gd name="connsiteY17" fmla="*/ 0 h 520504"/>
              <a:gd name="connsiteX18" fmla="*/ 1300163 w 1705617"/>
              <a:gd name="connsiteY18" fmla="*/ 14287 h 520504"/>
              <a:gd name="connsiteX19" fmla="*/ 1328738 w 1705617"/>
              <a:gd name="connsiteY19" fmla="*/ 42862 h 520504"/>
              <a:gd name="connsiteX20" fmla="*/ 1338263 w 1705617"/>
              <a:gd name="connsiteY20" fmla="*/ 61912 h 520504"/>
              <a:gd name="connsiteX21" fmla="*/ 1357313 w 1705617"/>
              <a:gd name="connsiteY21" fmla="*/ 102393 h 520504"/>
              <a:gd name="connsiteX22" fmla="*/ 1412082 w 1705617"/>
              <a:gd name="connsiteY22" fmla="*/ 173831 h 520504"/>
              <a:gd name="connsiteX23" fmla="*/ 1483519 w 1705617"/>
              <a:gd name="connsiteY23" fmla="*/ 242887 h 520504"/>
              <a:gd name="connsiteX24" fmla="*/ 1552575 w 1705617"/>
              <a:gd name="connsiteY24" fmla="*/ 300037 h 520504"/>
              <a:gd name="connsiteX25" fmla="*/ 1626394 w 1705617"/>
              <a:gd name="connsiteY25" fmla="*/ 359569 h 520504"/>
              <a:gd name="connsiteX26" fmla="*/ 1683544 w 1705617"/>
              <a:gd name="connsiteY26" fmla="*/ 409574 h 520504"/>
              <a:gd name="connsiteX27" fmla="*/ 1704975 w 1705617"/>
              <a:gd name="connsiteY27" fmla="*/ 473868 h 520504"/>
              <a:gd name="connsiteX28" fmla="*/ 1662113 w 1705617"/>
              <a:gd name="connsiteY28" fmla="*/ 516731 h 520504"/>
              <a:gd name="connsiteX0" fmla="*/ 1662113 w 1707886"/>
              <a:gd name="connsiteY0" fmla="*/ 516731 h 520504"/>
              <a:gd name="connsiteX1" fmla="*/ 1595438 w 1707886"/>
              <a:gd name="connsiteY1" fmla="*/ 516731 h 520504"/>
              <a:gd name="connsiteX2" fmla="*/ 1433513 w 1707886"/>
              <a:gd name="connsiteY2" fmla="*/ 500062 h 520504"/>
              <a:gd name="connsiteX3" fmla="*/ 1138238 w 1707886"/>
              <a:gd name="connsiteY3" fmla="*/ 442912 h 520504"/>
              <a:gd name="connsiteX4" fmla="*/ 871538 w 1707886"/>
              <a:gd name="connsiteY4" fmla="*/ 381000 h 520504"/>
              <a:gd name="connsiteX5" fmla="*/ 733425 w 1707886"/>
              <a:gd name="connsiteY5" fmla="*/ 347662 h 520504"/>
              <a:gd name="connsiteX6" fmla="*/ 633413 w 1707886"/>
              <a:gd name="connsiteY6" fmla="*/ 338137 h 520504"/>
              <a:gd name="connsiteX7" fmla="*/ 490538 w 1707886"/>
              <a:gd name="connsiteY7" fmla="*/ 338137 h 520504"/>
              <a:gd name="connsiteX8" fmla="*/ 366713 w 1707886"/>
              <a:gd name="connsiteY8" fmla="*/ 338137 h 520504"/>
              <a:gd name="connsiteX9" fmla="*/ 190500 w 1707886"/>
              <a:gd name="connsiteY9" fmla="*/ 347662 h 520504"/>
              <a:gd name="connsiteX10" fmla="*/ 80963 w 1707886"/>
              <a:gd name="connsiteY10" fmla="*/ 352425 h 520504"/>
              <a:gd name="connsiteX11" fmla="*/ 4763 w 1707886"/>
              <a:gd name="connsiteY11" fmla="*/ 357187 h 520504"/>
              <a:gd name="connsiteX12" fmla="*/ 0 w 1707886"/>
              <a:gd name="connsiteY12" fmla="*/ 357187 h 520504"/>
              <a:gd name="connsiteX13" fmla="*/ 123825 w 1707886"/>
              <a:gd name="connsiteY13" fmla="*/ 300037 h 520504"/>
              <a:gd name="connsiteX14" fmla="*/ 461963 w 1707886"/>
              <a:gd name="connsiteY14" fmla="*/ 176212 h 520504"/>
              <a:gd name="connsiteX15" fmla="*/ 895350 w 1707886"/>
              <a:gd name="connsiteY15" fmla="*/ 52387 h 520504"/>
              <a:gd name="connsiteX16" fmla="*/ 1109663 w 1707886"/>
              <a:gd name="connsiteY16" fmla="*/ 14287 h 520504"/>
              <a:gd name="connsiteX17" fmla="*/ 1252538 w 1707886"/>
              <a:gd name="connsiteY17" fmla="*/ 0 h 520504"/>
              <a:gd name="connsiteX18" fmla="*/ 1300163 w 1707886"/>
              <a:gd name="connsiteY18" fmla="*/ 14287 h 520504"/>
              <a:gd name="connsiteX19" fmla="*/ 1328738 w 1707886"/>
              <a:gd name="connsiteY19" fmla="*/ 42862 h 520504"/>
              <a:gd name="connsiteX20" fmla="*/ 1338263 w 1707886"/>
              <a:gd name="connsiteY20" fmla="*/ 61912 h 520504"/>
              <a:gd name="connsiteX21" fmla="*/ 1357313 w 1707886"/>
              <a:gd name="connsiteY21" fmla="*/ 102393 h 520504"/>
              <a:gd name="connsiteX22" fmla="*/ 1412082 w 1707886"/>
              <a:gd name="connsiteY22" fmla="*/ 173831 h 520504"/>
              <a:gd name="connsiteX23" fmla="*/ 1483519 w 1707886"/>
              <a:gd name="connsiteY23" fmla="*/ 242887 h 520504"/>
              <a:gd name="connsiteX24" fmla="*/ 1552575 w 1707886"/>
              <a:gd name="connsiteY24" fmla="*/ 300037 h 520504"/>
              <a:gd name="connsiteX25" fmla="*/ 1626394 w 1707886"/>
              <a:gd name="connsiteY25" fmla="*/ 359569 h 520504"/>
              <a:gd name="connsiteX26" fmla="*/ 1695450 w 1707886"/>
              <a:gd name="connsiteY26" fmla="*/ 416718 h 520504"/>
              <a:gd name="connsiteX27" fmla="*/ 1704975 w 1707886"/>
              <a:gd name="connsiteY27" fmla="*/ 473868 h 520504"/>
              <a:gd name="connsiteX28" fmla="*/ 1662113 w 1707886"/>
              <a:gd name="connsiteY28" fmla="*/ 516731 h 52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07886" h="520504">
                <a:moveTo>
                  <a:pt x="1662113" y="516731"/>
                </a:moveTo>
                <a:cubicBezTo>
                  <a:pt x="1643857" y="523875"/>
                  <a:pt x="1617663" y="519112"/>
                  <a:pt x="1595438" y="516731"/>
                </a:cubicBezTo>
                <a:lnTo>
                  <a:pt x="1433513" y="500062"/>
                </a:lnTo>
                <a:lnTo>
                  <a:pt x="1138238" y="442912"/>
                </a:lnTo>
                <a:lnTo>
                  <a:pt x="871538" y="381000"/>
                </a:lnTo>
                <a:lnTo>
                  <a:pt x="733425" y="347662"/>
                </a:lnTo>
                <a:lnTo>
                  <a:pt x="633413" y="338137"/>
                </a:lnTo>
                <a:lnTo>
                  <a:pt x="490538" y="338137"/>
                </a:lnTo>
                <a:lnTo>
                  <a:pt x="366713" y="338137"/>
                </a:lnTo>
                <a:lnTo>
                  <a:pt x="190500" y="347662"/>
                </a:lnTo>
                <a:lnTo>
                  <a:pt x="80963" y="352425"/>
                </a:lnTo>
                <a:lnTo>
                  <a:pt x="4763" y="357187"/>
                </a:lnTo>
                <a:lnTo>
                  <a:pt x="0" y="357187"/>
                </a:lnTo>
                <a:lnTo>
                  <a:pt x="123825" y="300037"/>
                </a:lnTo>
                <a:lnTo>
                  <a:pt x="461963" y="176212"/>
                </a:lnTo>
                <a:lnTo>
                  <a:pt x="895350" y="52387"/>
                </a:lnTo>
                <a:lnTo>
                  <a:pt x="1109663" y="14287"/>
                </a:lnTo>
                <a:lnTo>
                  <a:pt x="1252538" y="0"/>
                </a:lnTo>
                <a:cubicBezTo>
                  <a:pt x="1284288" y="0"/>
                  <a:pt x="1287463" y="7143"/>
                  <a:pt x="1300163" y="14287"/>
                </a:cubicBezTo>
                <a:cubicBezTo>
                  <a:pt x="1312863" y="21431"/>
                  <a:pt x="1322388" y="34925"/>
                  <a:pt x="1328738" y="42862"/>
                </a:cubicBezTo>
                <a:lnTo>
                  <a:pt x="1338263" y="61912"/>
                </a:lnTo>
                <a:lnTo>
                  <a:pt x="1357313" y="102393"/>
                </a:lnTo>
                <a:lnTo>
                  <a:pt x="1412082" y="173831"/>
                </a:lnTo>
                <a:lnTo>
                  <a:pt x="1483519" y="242887"/>
                </a:lnTo>
                <a:lnTo>
                  <a:pt x="1552575" y="300037"/>
                </a:lnTo>
                <a:lnTo>
                  <a:pt x="1626394" y="359569"/>
                </a:lnTo>
                <a:cubicBezTo>
                  <a:pt x="1649413" y="376635"/>
                  <a:pt x="1682353" y="397668"/>
                  <a:pt x="1695450" y="416718"/>
                </a:cubicBezTo>
                <a:cubicBezTo>
                  <a:pt x="1708547" y="435768"/>
                  <a:pt x="1710531" y="457199"/>
                  <a:pt x="1704975" y="473868"/>
                </a:cubicBezTo>
                <a:cubicBezTo>
                  <a:pt x="1699419" y="490537"/>
                  <a:pt x="1680369" y="509587"/>
                  <a:pt x="1662113" y="516731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26268 0.3583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1791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26267 0.3333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1666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3" grpId="1"/>
      <p:bldP spid="2" grpId="0"/>
      <p:bldP spid="7" grpId="0"/>
      <p:bldP spid="25" grpId="0" animBg="1"/>
      <p:bldP spid="25" grpId="1" animBg="1"/>
      <p:bldP spid="25" grpId="2" animBg="1"/>
      <p:bldP spid="25" grpId="3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0" dirty="0">
                <a:latin typeface="+mn-lt"/>
              </a:rPr>
              <a:t>Task </a:t>
            </a:r>
            <a:r>
              <a:rPr lang="en-US" b="0" dirty="0" smtClean="0">
                <a:latin typeface="+mn-lt"/>
              </a:rPr>
              <a:t>3: Metadata Visualization</a:t>
            </a:r>
            <a:endParaRPr lang="en-US" b="0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54" y="1800565"/>
            <a:ext cx="3072779" cy="308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ürfel 2"/>
          <p:cNvSpPr/>
          <p:nvPr/>
        </p:nvSpPr>
        <p:spPr>
          <a:xfrm>
            <a:off x="162579" y="1752494"/>
            <a:ext cx="4135755" cy="3192742"/>
          </a:xfrm>
          <a:prstGeom prst="cube">
            <a:avLst>
              <a:gd name="adj" fmla="val 51848"/>
            </a:avLst>
          </a:prstGeom>
          <a:solidFill>
            <a:schemeClr val="bg1">
              <a:lumMod val="85000"/>
              <a:alpha val="80000"/>
            </a:schemeClr>
          </a:solidFill>
          <a:ln w="6350">
            <a:solidFill>
              <a:schemeClr val="tx1"/>
            </a:solidFill>
          </a:ln>
          <a:scene3d>
            <a:camera prst="orthographicFront">
              <a:rot lat="2148000" lon="2784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10" name="Gruppieren 4109"/>
          <p:cNvGrpSpPr/>
          <p:nvPr/>
        </p:nvGrpSpPr>
        <p:grpSpPr>
          <a:xfrm>
            <a:off x="1053353" y="1545455"/>
            <a:ext cx="2337710" cy="3458193"/>
            <a:chOff x="1469243" y="988278"/>
            <a:chExt cx="1347781" cy="1993783"/>
          </a:xfrm>
        </p:grpSpPr>
        <p:grpSp>
          <p:nvGrpSpPr>
            <p:cNvPr id="3100" name="Gruppieren 3099"/>
            <p:cNvGrpSpPr/>
            <p:nvPr/>
          </p:nvGrpSpPr>
          <p:grpSpPr>
            <a:xfrm>
              <a:off x="2147885" y="1493080"/>
              <a:ext cx="331005" cy="1277525"/>
              <a:chOff x="2124075" y="1481175"/>
              <a:chExt cx="331005" cy="1277525"/>
            </a:xfrm>
          </p:grpSpPr>
          <p:cxnSp>
            <p:nvCxnSpPr>
              <p:cNvPr id="3093" name="Gerade Verbindung 3092"/>
              <p:cNvCxnSpPr/>
              <p:nvPr/>
            </p:nvCxnSpPr>
            <p:spPr>
              <a:xfrm>
                <a:off x="2455080" y="1481175"/>
                <a:ext cx="0" cy="75485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scene3d>
                <a:camera prst="orthographicFront">
                  <a:rot lat="0" lon="0" rev="7152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9" name="Gerade Verbindung 3098"/>
              <p:cNvCxnSpPr/>
              <p:nvPr/>
            </p:nvCxnSpPr>
            <p:spPr>
              <a:xfrm>
                <a:off x="2124075" y="2042300"/>
                <a:ext cx="0" cy="71640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uppieren 140"/>
            <p:cNvGrpSpPr/>
            <p:nvPr/>
          </p:nvGrpSpPr>
          <p:grpSpPr>
            <a:xfrm>
              <a:off x="1976469" y="1385951"/>
              <a:ext cx="328624" cy="1282287"/>
              <a:chOff x="2124075" y="1476413"/>
              <a:chExt cx="328624" cy="1282287"/>
            </a:xfrm>
          </p:grpSpPr>
          <p:cxnSp>
            <p:nvCxnSpPr>
              <p:cNvPr id="142" name="Gerade Verbindung 141"/>
              <p:cNvCxnSpPr/>
              <p:nvPr/>
            </p:nvCxnSpPr>
            <p:spPr>
              <a:xfrm>
                <a:off x="2452699" y="1476413"/>
                <a:ext cx="0" cy="75485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scene3d>
                <a:camera prst="orthographicFront">
                  <a:rot lat="0" lon="0" rev="7152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Gerade Verbindung 142"/>
              <p:cNvCxnSpPr/>
              <p:nvPr/>
            </p:nvCxnSpPr>
            <p:spPr>
              <a:xfrm>
                <a:off x="2124075" y="2042300"/>
                <a:ext cx="0" cy="71640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uppieren 143"/>
            <p:cNvGrpSpPr/>
            <p:nvPr/>
          </p:nvGrpSpPr>
          <p:grpSpPr>
            <a:xfrm>
              <a:off x="1809741" y="1285697"/>
              <a:ext cx="328624" cy="1282287"/>
              <a:chOff x="2124075" y="1476413"/>
              <a:chExt cx="328624" cy="1282287"/>
            </a:xfrm>
          </p:grpSpPr>
          <p:cxnSp>
            <p:nvCxnSpPr>
              <p:cNvPr id="145" name="Gerade Verbindung 144"/>
              <p:cNvCxnSpPr/>
              <p:nvPr/>
            </p:nvCxnSpPr>
            <p:spPr>
              <a:xfrm>
                <a:off x="2452699" y="1476413"/>
                <a:ext cx="0" cy="75485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scene3d>
                <a:camera prst="orthographicFront">
                  <a:rot lat="0" lon="0" rev="7152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Gerade Verbindung 145"/>
              <p:cNvCxnSpPr/>
              <p:nvPr/>
            </p:nvCxnSpPr>
            <p:spPr>
              <a:xfrm>
                <a:off x="2124075" y="2042300"/>
                <a:ext cx="0" cy="71640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uppieren 146"/>
            <p:cNvGrpSpPr/>
            <p:nvPr/>
          </p:nvGrpSpPr>
          <p:grpSpPr>
            <a:xfrm>
              <a:off x="1638315" y="1179526"/>
              <a:ext cx="328624" cy="1282287"/>
              <a:chOff x="2124075" y="1476413"/>
              <a:chExt cx="328624" cy="1282287"/>
            </a:xfrm>
          </p:grpSpPr>
          <p:cxnSp>
            <p:nvCxnSpPr>
              <p:cNvPr id="148" name="Gerade Verbindung 147"/>
              <p:cNvCxnSpPr/>
              <p:nvPr/>
            </p:nvCxnSpPr>
            <p:spPr>
              <a:xfrm>
                <a:off x="2452699" y="1476413"/>
                <a:ext cx="0" cy="75485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scene3d>
                <a:camera prst="orthographicFront">
                  <a:rot lat="0" lon="0" rev="7152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Gerade Verbindung 148"/>
              <p:cNvCxnSpPr/>
              <p:nvPr/>
            </p:nvCxnSpPr>
            <p:spPr>
              <a:xfrm>
                <a:off x="2124075" y="2042300"/>
                <a:ext cx="0" cy="71640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uppieren 149"/>
            <p:cNvGrpSpPr/>
            <p:nvPr/>
          </p:nvGrpSpPr>
          <p:grpSpPr>
            <a:xfrm>
              <a:off x="1469243" y="1076169"/>
              <a:ext cx="328624" cy="1282287"/>
              <a:chOff x="2124075" y="1476413"/>
              <a:chExt cx="328624" cy="1282287"/>
            </a:xfrm>
          </p:grpSpPr>
          <p:cxnSp>
            <p:nvCxnSpPr>
              <p:cNvPr id="151" name="Gerade Verbindung 150"/>
              <p:cNvCxnSpPr/>
              <p:nvPr/>
            </p:nvCxnSpPr>
            <p:spPr>
              <a:xfrm>
                <a:off x="2452699" y="1476413"/>
                <a:ext cx="0" cy="75485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scene3d>
                <a:camera prst="orthographicFront">
                  <a:rot lat="0" lon="0" rev="7152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Gerade Verbindung 151"/>
              <p:cNvCxnSpPr/>
              <p:nvPr/>
            </p:nvCxnSpPr>
            <p:spPr>
              <a:xfrm>
                <a:off x="2124075" y="2042300"/>
                <a:ext cx="0" cy="71640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96" name="Gerade Verbindung 4095"/>
            <p:cNvCxnSpPr/>
            <p:nvPr/>
          </p:nvCxnSpPr>
          <p:spPr>
            <a:xfrm>
              <a:off x="1819287" y="1459684"/>
              <a:ext cx="0" cy="1162814"/>
            </a:xfrm>
            <a:prstGeom prst="line">
              <a:avLst/>
            </a:prstGeom>
            <a:ln w="6350">
              <a:solidFill>
                <a:schemeClr val="tx1"/>
              </a:solidFill>
            </a:ln>
            <a:scene3d>
              <a:camera prst="orthographicFront">
                <a:rot lat="0" lon="0" rev="3516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Gerade Verbindung 161"/>
            <p:cNvCxnSpPr/>
            <p:nvPr/>
          </p:nvCxnSpPr>
          <p:spPr>
            <a:xfrm>
              <a:off x="1819303" y="1638275"/>
              <a:ext cx="0" cy="1162814"/>
            </a:xfrm>
            <a:prstGeom prst="line">
              <a:avLst/>
            </a:prstGeom>
            <a:ln w="6350">
              <a:solidFill>
                <a:schemeClr val="tx1"/>
              </a:solidFill>
            </a:ln>
            <a:scene3d>
              <a:camera prst="orthographicFront">
                <a:rot lat="0" lon="0" rev="3516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Gerade Verbindung 164"/>
            <p:cNvCxnSpPr/>
            <p:nvPr/>
          </p:nvCxnSpPr>
          <p:spPr>
            <a:xfrm>
              <a:off x="1819319" y="1819247"/>
              <a:ext cx="0" cy="1162814"/>
            </a:xfrm>
            <a:prstGeom prst="line">
              <a:avLst/>
            </a:prstGeom>
            <a:ln w="6350">
              <a:solidFill>
                <a:schemeClr val="tx1"/>
              </a:solidFill>
            </a:ln>
            <a:scene3d>
              <a:camera prst="orthographicFront">
                <a:rot lat="0" lon="0" rev="3516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Gerade Verbindung 166"/>
            <p:cNvCxnSpPr/>
            <p:nvPr/>
          </p:nvCxnSpPr>
          <p:spPr>
            <a:xfrm>
              <a:off x="2643195" y="1783578"/>
              <a:ext cx="0" cy="754856"/>
            </a:xfrm>
            <a:prstGeom prst="line">
              <a:avLst/>
            </a:prstGeom>
            <a:ln w="6350">
              <a:solidFill>
                <a:schemeClr val="tx1"/>
              </a:solidFill>
            </a:ln>
            <a:scene3d>
              <a:camera prst="orthographicFront">
                <a:rot lat="0" lon="0" rev="7152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erade Verbindung 168"/>
            <p:cNvCxnSpPr/>
            <p:nvPr/>
          </p:nvCxnSpPr>
          <p:spPr>
            <a:xfrm>
              <a:off x="2640830" y="1962169"/>
              <a:ext cx="0" cy="754856"/>
            </a:xfrm>
            <a:prstGeom prst="line">
              <a:avLst/>
            </a:prstGeom>
            <a:ln w="6350">
              <a:solidFill>
                <a:schemeClr val="tx1"/>
              </a:solidFill>
            </a:ln>
            <a:scene3d>
              <a:camera prst="orthographicFront">
                <a:rot lat="0" lon="0" rev="7152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erade Verbindung 169"/>
            <p:cNvCxnSpPr/>
            <p:nvPr/>
          </p:nvCxnSpPr>
          <p:spPr>
            <a:xfrm>
              <a:off x="2643227" y="2140760"/>
              <a:ext cx="0" cy="754856"/>
            </a:xfrm>
            <a:prstGeom prst="line">
              <a:avLst/>
            </a:prstGeom>
            <a:ln w="6350">
              <a:solidFill>
                <a:schemeClr val="tx1"/>
              </a:solidFill>
            </a:ln>
            <a:scene3d>
              <a:camera prst="orthographicFront">
                <a:rot lat="0" lon="0" rev="7152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Gerade Verbindung 170"/>
            <p:cNvCxnSpPr/>
            <p:nvPr/>
          </p:nvCxnSpPr>
          <p:spPr>
            <a:xfrm>
              <a:off x="1971687" y="1185885"/>
              <a:ext cx="0" cy="1162814"/>
            </a:xfrm>
            <a:prstGeom prst="line">
              <a:avLst/>
            </a:prstGeom>
            <a:ln w="6350">
              <a:solidFill>
                <a:schemeClr val="tx1"/>
              </a:solidFill>
            </a:ln>
            <a:scene3d>
              <a:camera prst="orthographicFront">
                <a:rot lat="0" lon="0" rev="3516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Gerade Verbindung 171"/>
            <p:cNvCxnSpPr/>
            <p:nvPr/>
          </p:nvCxnSpPr>
          <p:spPr>
            <a:xfrm>
              <a:off x="2147881" y="1088264"/>
              <a:ext cx="0" cy="1162814"/>
            </a:xfrm>
            <a:prstGeom prst="line">
              <a:avLst/>
            </a:prstGeom>
            <a:ln w="6350">
              <a:solidFill>
                <a:schemeClr val="tx1"/>
              </a:solidFill>
            </a:ln>
            <a:scene3d>
              <a:camera prst="orthographicFront">
                <a:rot lat="0" lon="0" rev="3516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Gerade Verbindung 172"/>
            <p:cNvCxnSpPr/>
            <p:nvPr/>
          </p:nvCxnSpPr>
          <p:spPr>
            <a:xfrm>
              <a:off x="2324091" y="988278"/>
              <a:ext cx="0" cy="1162814"/>
            </a:xfrm>
            <a:prstGeom prst="line">
              <a:avLst/>
            </a:prstGeom>
            <a:ln w="6350">
              <a:solidFill>
                <a:schemeClr val="tx1"/>
              </a:solidFill>
            </a:ln>
            <a:scene3d>
              <a:camera prst="orthographicFront">
                <a:rot lat="0" lon="0" rev="3516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9" name="Gerade Verbindung 4108"/>
            <p:cNvCxnSpPr/>
            <p:nvPr/>
          </p:nvCxnSpPr>
          <p:spPr>
            <a:xfrm>
              <a:off x="2466985" y="2073253"/>
              <a:ext cx="0" cy="7164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Gerade Verbindung 180"/>
            <p:cNvCxnSpPr/>
            <p:nvPr/>
          </p:nvCxnSpPr>
          <p:spPr>
            <a:xfrm>
              <a:off x="2640814" y="1975648"/>
              <a:ext cx="0" cy="7164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Gerade Verbindung 181"/>
            <p:cNvCxnSpPr/>
            <p:nvPr/>
          </p:nvCxnSpPr>
          <p:spPr>
            <a:xfrm>
              <a:off x="2817024" y="1878043"/>
              <a:ext cx="0" cy="7164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uppieren 226"/>
          <p:cNvGrpSpPr/>
          <p:nvPr/>
        </p:nvGrpSpPr>
        <p:grpSpPr>
          <a:xfrm>
            <a:off x="2927752" y="1363099"/>
            <a:ext cx="3676248" cy="2050930"/>
            <a:chOff x="2432452" y="1363099"/>
            <a:chExt cx="3676248" cy="2050930"/>
          </a:xfrm>
        </p:grpSpPr>
        <p:sp>
          <p:nvSpPr>
            <p:cNvPr id="4113" name="Freihandform 4112"/>
            <p:cNvSpPr/>
            <p:nvPr/>
          </p:nvSpPr>
          <p:spPr>
            <a:xfrm>
              <a:off x="2614266" y="2756804"/>
              <a:ext cx="547688" cy="657225"/>
            </a:xfrm>
            <a:custGeom>
              <a:avLst/>
              <a:gdLst>
                <a:gd name="connsiteX0" fmla="*/ 266700 w 547688"/>
                <a:gd name="connsiteY0" fmla="*/ 0 h 657225"/>
                <a:gd name="connsiteX1" fmla="*/ 0 w 547688"/>
                <a:gd name="connsiteY1" fmla="*/ 147638 h 657225"/>
                <a:gd name="connsiteX2" fmla="*/ 280988 w 547688"/>
                <a:gd name="connsiteY2" fmla="*/ 319088 h 657225"/>
                <a:gd name="connsiteX3" fmla="*/ 280988 w 547688"/>
                <a:gd name="connsiteY3" fmla="*/ 657225 h 657225"/>
                <a:gd name="connsiteX4" fmla="*/ 547688 w 547688"/>
                <a:gd name="connsiteY4" fmla="*/ 504825 h 657225"/>
                <a:gd name="connsiteX5" fmla="*/ 547688 w 547688"/>
                <a:gd name="connsiteY5" fmla="*/ 171450 h 657225"/>
                <a:gd name="connsiteX6" fmla="*/ 266700 w 547688"/>
                <a:gd name="connsiteY6" fmla="*/ 0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7688" h="657225">
                  <a:moveTo>
                    <a:pt x="266700" y="0"/>
                  </a:moveTo>
                  <a:lnTo>
                    <a:pt x="0" y="147638"/>
                  </a:lnTo>
                  <a:lnTo>
                    <a:pt x="280988" y="319088"/>
                  </a:lnTo>
                  <a:lnTo>
                    <a:pt x="280988" y="657225"/>
                  </a:lnTo>
                  <a:lnTo>
                    <a:pt x="547688" y="504825"/>
                  </a:lnTo>
                  <a:lnTo>
                    <a:pt x="547688" y="17145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4" name="Textfeld 4113"/>
            <p:cNvSpPr txBox="1"/>
            <p:nvPr/>
          </p:nvSpPr>
          <p:spPr>
            <a:xfrm>
              <a:off x="2432452" y="1363099"/>
              <a:ext cx="3676248" cy="830997"/>
            </a:xfrm>
            <a:prstGeom prst="rect">
              <a:avLst/>
            </a:prstGeom>
            <a:noFill/>
            <a:ln w="6350">
              <a:solidFill>
                <a:schemeClr val="tx1">
                  <a:alpha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+mn-lt"/>
                </a:rPr>
                <a:t>Average </a:t>
              </a:r>
              <a:r>
                <a:rPr lang="en-US" sz="2400" dirty="0">
                  <a:latin typeface="+mn-lt"/>
                </a:rPr>
                <a:t>fiber characteristics of </a:t>
              </a:r>
              <a:r>
                <a:rPr lang="en-US" sz="2400" dirty="0" smtClean="0">
                  <a:latin typeface="+mn-lt"/>
                </a:rPr>
                <a:t>all the </a:t>
              </a:r>
              <a:r>
                <a:rPr lang="en-US" sz="2400" dirty="0">
                  <a:latin typeface="+mn-lt"/>
                </a:rPr>
                <a:t>fibers </a:t>
              </a:r>
              <a:r>
                <a:rPr lang="en-US" sz="2400" dirty="0" smtClean="0">
                  <a:latin typeface="+mn-lt"/>
                </a:rPr>
                <a:t>within </a:t>
              </a:r>
              <a:r>
                <a:rPr lang="en-US" sz="2400" dirty="0" smtClean="0">
                  <a:latin typeface="+mn-lt"/>
                </a:rPr>
                <a:t>a cell</a:t>
              </a:r>
              <a:endParaRPr lang="en-US" sz="2400" dirty="0">
                <a:latin typeface="+mn-lt"/>
              </a:endParaRPr>
            </a:p>
          </p:txBody>
        </p:sp>
        <p:cxnSp>
          <p:nvCxnSpPr>
            <p:cNvPr id="4117" name="Gerade Verbindung 4116"/>
            <p:cNvCxnSpPr>
              <a:stCxn id="4113" idx="5"/>
              <a:endCxn id="4114" idx="2"/>
            </p:cNvCxnSpPr>
            <p:nvPr/>
          </p:nvCxnSpPr>
          <p:spPr>
            <a:xfrm flipV="1">
              <a:off x="3161954" y="2194096"/>
              <a:ext cx="1108622" cy="734158"/>
            </a:xfrm>
            <a:prstGeom prst="line">
              <a:avLst/>
            </a:prstGeom>
            <a:ln w="6350">
              <a:solidFill>
                <a:schemeClr val="tx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6" name="Textfeld 195"/>
          <p:cNvSpPr txBox="1"/>
          <p:nvPr/>
        </p:nvSpPr>
        <p:spPr>
          <a:xfrm>
            <a:off x="1346606" y="5254333"/>
            <a:ext cx="1778326" cy="46166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3D volume</a:t>
            </a:r>
            <a:endParaRPr lang="en-US" sz="2400" dirty="0">
              <a:latin typeface="+mn-lt"/>
            </a:endParaRPr>
          </a:p>
        </p:txBody>
      </p:sp>
      <p:sp>
        <p:nvSpPr>
          <p:cNvPr id="238" name="Textfeld 237"/>
          <p:cNvSpPr txBox="1"/>
          <p:nvPr/>
        </p:nvSpPr>
        <p:spPr>
          <a:xfrm>
            <a:off x="1346606" y="5254333"/>
            <a:ext cx="1778326" cy="83099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Subsampled </a:t>
            </a:r>
          </a:p>
          <a:p>
            <a:pPr algn="ctr"/>
            <a:r>
              <a:rPr lang="en-US" sz="2400" dirty="0" smtClean="0">
                <a:latin typeface="+mn-lt"/>
              </a:rPr>
              <a:t>3D volume</a:t>
            </a:r>
            <a:endParaRPr lang="en-US" sz="2400" dirty="0">
              <a:latin typeface="+mn-lt"/>
            </a:endParaRPr>
          </a:p>
        </p:txBody>
      </p:sp>
      <p:sp>
        <p:nvSpPr>
          <p:cNvPr id="281" name="Textfeld 280"/>
          <p:cNvSpPr txBox="1"/>
          <p:nvPr/>
        </p:nvSpPr>
        <p:spPr>
          <a:xfrm>
            <a:off x="2775351" y="1477399"/>
            <a:ext cx="4511252" cy="46166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For example: fiber characteristic </a:t>
            </a:r>
            <a:r>
              <a:rPr lang="el-GR" sz="2400" dirty="0" smtClean="0">
                <a:latin typeface="+mn-lt"/>
                <a:cs typeface="Times New Roman" pitchFamily="18" charset="0"/>
              </a:rPr>
              <a:t>θ</a:t>
            </a:r>
            <a:endParaRPr lang="en-GB" sz="2400" dirty="0">
              <a:latin typeface="+mn-lt"/>
              <a:cs typeface="Times New Roman" pitchFamily="18" charset="0"/>
            </a:endParaRPr>
          </a:p>
        </p:txBody>
      </p:sp>
      <p:sp>
        <p:nvSpPr>
          <p:cNvPr id="286" name="Textfeld 285"/>
          <p:cNvSpPr txBox="1"/>
          <p:nvPr/>
        </p:nvSpPr>
        <p:spPr>
          <a:xfrm>
            <a:off x="1064665" y="5254333"/>
            <a:ext cx="3146900" cy="83099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Metadata visualization of our software</a:t>
            </a:r>
            <a:endParaRPr lang="en-US" sz="2400" dirty="0">
              <a:latin typeface="+mn-lt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4776633" y="2149836"/>
            <a:ext cx="4375738" cy="3735623"/>
            <a:chOff x="4564369" y="1831440"/>
            <a:chExt cx="4375738" cy="3735623"/>
          </a:xfrm>
        </p:grpSpPr>
        <p:grpSp>
          <p:nvGrpSpPr>
            <p:cNvPr id="256" name="Gruppieren 255"/>
            <p:cNvGrpSpPr/>
            <p:nvPr/>
          </p:nvGrpSpPr>
          <p:grpSpPr>
            <a:xfrm>
              <a:off x="4564369" y="1831440"/>
              <a:ext cx="3981720" cy="1321936"/>
              <a:chOff x="4564369" y="2460068"/>
              <a:chExt cx="3981720" cy="1321936"/>
            </a:xfrm>
          </p:grpSpPr>
          <p:sp>
            <p:nvSpPr>
              <p:cNvPr id="233" name="Textfeld 232"/>
              <p:cNvSpPr txBox="1"/>
              <p:nvPr/>
            </p:nvSpPr>
            <p:spPr>
              <a:xfrm>
                <a:off x="5857020" y="2581675"/>
                <a:ext cx="2689069" cy="1200329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l-GR" sz="2400" dirty="0">
                    <a:latin typeface="+mn-lt"/>
                    <a:cs typeface="Times New Roman" pitchFamily="18" charset="0"/>
                  </a:rPr>
                  <a:t>θ</a:t>
                </a:r>
                <a:r>
                  <a:rPr lang="de-AT" sz="2400" dirty="0" smtClean="0">
                    <a:latin typeface="+mn-lt"/>
                    <a:cs typeface="Times New Roman" pitchFamily="18" charset="0"/>
                  </a:rPr>
                  <a:t> ≈ 0</a:t>
                </a:r>
                <a:r>
                  <a:rPr lang="en-US" sz="2400" dirty="0" smtClean="0">
                    <a:latin typeface="+mn-lt"/>
                  </a:rPr>
                  <a:t>°: </a:t>
                </a:r>
              </a:p>
              <a:p>
                <a:r>
                  <a:rPr lang="en-US" sz="2400" dirty="0" smtClean="0">
                    <a:latin typeface="+mn-lt"/>
                  </a:rPr>
                  <a:t>Fibers are almost </a:t>
                </a:r>
              </a:p>
              <a:p>
                <a:r>
                  <a:rPr lang="en-US" sz="2400" dirty="0" smtClean="0">
                    <a:latin typeface="+mn-lt"/>
                  </a:rPr>
                  <a:t>aligned to the Z-axis</a:t>
                </a:r>
                <a:endParaRPr lang="en-US" sz="2400" dirty="0">
                  <a:latin typeface="+mn-lt"/>
                </a:endParaRPr>
              </a:p>
            </p:txBody>
          </p:sp>
          <p:sp>
            <p:nvSpPr>
              <p:cNvPr id="255" name="Zylinder 254"/>
              <p:cNvSpPr/>
              <p:nvPr/>
            </p:nvSpPr>
            <p:spPr>
              <a:xfrm>
                <a:off x="4978406" y="2792519"/>
                <a:ext cx="76176" cy="613810"/>
              </a:xfrm>
              <a:prstGeom prst="can">
                <a:avLst>
                  <a:gd name="adj" fmla="val 90647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scene3d>
                <a:camera prst="orthographicFront">
                  <a:rot lat="0" lon="0" rev="6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Zylinder 260"/>
              <p:cNvSpPr/>
              <p:nvPr/>
            </p:nvSpPr>
            <p:spPr>
              <a:xfrm>
                <a:off x="5187950" y="2636154"/>
                <a:ext cx="76176" cy="613810"/>
              </a:xfrm>
              <a:prstGeom prst="can">
                <a:avLst>
                  <a:gd name="adj" fmla="val 90647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Zylinder 261"/>
              <p:cNvSpPr/>
              <p:nvPr/>
            </p:nvSpPr>
            <p:spPr>
              <a:xfrm>
                <a:off x="5337953" y="2794916"/>
                <a:ext cx="76176" cy="613810"/>
              </a:xfrm>
              <a:prstGeom prst="can">
                <a:avLst>
                  <a:gd name="adj" fmla="val 90647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scene3d>
                <a:camera prst="orthographicFront">
                  <a:rot lat="10200000" lon="0" rev="10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Würfel 242"/>
              <p:cNvSpPr/>
              <p:nvPr/>
            </p:nvSpPr>
            <p:spPr>
              <a:xfrm>
                <a:off x="4564369" y="2460068"/>
                <a:ext cx="1234415" cy="1210647"/>
              </a:xfrm>
              <a:prstGeom prst="cube">
                <a:avLst>
                  <a:gd name="adj" fmla="val 50507"/>
                </a:avLst>
              </a:prstGeom>
              <a:solidFill>
                <a:srgbClr val="FF0000">
                  <a:alpha val="20000"/>
                </a:srgbClr>
              </a:solidFill>
              <a:ln w="6350">
                <a:solidFill>
                  <a:schemeClr val="tx1"/>
                </a:solidFill>
              </a:ln>
              <a:scene3d>
                <a:camera prst="orthographicFront">
                  <a:rot lat="2148000" lon="2784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uppieren 8"/>
            <p:cNvGrpSpPr/>
            <p:nvPr/>
          </p:nvGrpSpPr>
          <p:grpSpPr>
            <a:xfrm>
              <a:off x="4564369" y="3234786"/>
              <a:ext cx="4375738" cy="2332277"/>
              <a:chOff x="4564369" y="3749118"/>
              <a:chExt cx="4375738" cy="2332277"/>
            </a:xfrm>
          </p:grpSpPr>
          <p:sp>
            <p:nvSpPr>
              <p:cNvPr id="263" name="Textfeld 262"/>
              <p:cNvSpPr txBox="1"/>
              <p:nvPr/>
            </p:nvSpPr>
            <p:spPr>
              <a:xfrm>
                <a:off x="5857019" y="4395340"/>
                <a:ext cx="3083088" cy="1200329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l-GR" sz="2400" dirty="0">
                    <a:latin typeface="+mn-lt"/>
                    <a:cs typeface="Times New Roman" pitchFamily="18" charset="0"/>
                  </a:rPr>
                  <a:t>θ</a:t>
                </a:r>
                <a:r>
                  <a:rPr lang="de-AT" sz="2400" dirty="0">
                    <a:latin typeface="+mn-lt"/>
                    <a:cs typeface="Times New Roman" pitchFamily="18" charset="0"/>
                  </a:rPr>
                  <a:t> ≈</a:t>
                </a:r>
                <a:r>
                  <a:rPr lang="de-AT" sz="2400" dirty="0" smtClean="0">
                    <a:latin typeface="+mn-lt"/>
                    <a:cs typeface="Times New Roman" pitchFamily="18" charset="0"/>
                  </a:rPr>
                  <a:t> 90</a:t>
                </a:r>
                <a:r>
                  <a:rPr lang="en-US" sz="2400" dirty="0">
                    <a:latin typeface="+mn-lt"/>
                  </a:rPr>
                  <a:t>°:</a:t>
                </a:r>
                <a:endParaRPr lang="en-GB" sz="2400" dirty="0">
                  <a:latin typeface="+mn-lt"/>
                  <a:cs typeface="Times New Roman" pitchFamily="18" charset="0"/>
                </a:endParaRPr>
              </a:p>
              <a:p>
                <a:r>
                  <a:rPr lang="en-US" sz="2400" dirty="0" smtClean="0">
                    <a:latin typeface="+mn-lt"/>
                  </a:rPr>
                  <a:t>Fibers are almost </a:t>
                </a:r>
              </a:p>
              <a:p>
                <a:r>
                  <a:rPr lang="en-US" sz="2400" dirty="0" smtClean="0">
                    <a:latin typeface="+mn-lt"/>
                  </a:rPr>
                  <a:t>aligned to the XY-plane</a:t>
                </a:r>
                <a:endParaRPr lang="en-US" sz="2400" dirty="0">
                  <a:latin typeface="+mn-lt"/>
                </a:endParaRPr>
              </a:p>
            </p:txBody>
          </p:sp>
          <p:grpSp>
            <p:nvGrpSpPr>
              <p:cNvPr id="8" name="Gruppieren 7"/>
              <p:cNvGrpSpPr/>
              <p:nvPr/>
            </p:nvGrpSpPr>
            <p:grpSpPr>
              <a:xfrm>
                <a:off x="4564369" y="3749118"/>
                <a:ext cx="1234415" cy="1210647"/>
                <a:chOff x="4564369" y="3749118"/>
                <a:chExt cx="1234415" cy="1210647"/>
              </a:xfrm>
            </p:grpSpPr>
            <p:sp>
              <p:nvSpPr>
                <p:cNvPr id="266" name="Zylinder 265"/>
                <p:cNvSpPr/>
                <p:nvPr/>
              </p:nvSpPr>
              <p:spPr>
                <a:xfrm>
                  <a:off x="5111726" y="4063592"/>
                  <a:ext cx="76176" cy="613810"/>
                </a:xfrm>
                <a:prstGeom prst="can">
                  <a:avLst>
                    <a:gd name="adj" fmla="val 68764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cene3d>
                  <a:camera prst="orthographicFront">
                    <a:rot lat="21594000" lon="0" rev="7158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Zylinder 266"/>
                <p:cNvSpPr/>
                <p:nvPr/>
              </p:nvSpPr>
              <p:spPr>
                <a:xfrm>
                  <a:off x="5061741" y="3837413"/>
                  <a:ext cx="76176" cy="613810"/>
                </a:xfrm>
                <a:prstGeom prst="can">
                  <a:avLst>
                    <a:gd name="adj" fmla="val 56261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cene3d>
                  <a:camera prst="orthographicFront">
                    <a:rot lat="21594000" lon="0" rev="63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Zylinder 267"/>
                <p:cNvSpPr/>
                <p:nvPr/>
              </p:nvSpPr>
              <p:spPr>
                <a:xfrm>
                  <a:off x="5276047" y="4244580"/>
                  <a:ext cx="76176" cy="613810"/>
                </a:xfrm>
                <a:prstGeom prst="can">
                  <a:avLst>
                    <a:gd name="adj" fmla="val 56261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cene3d>
                  <a:camera prst="orthographicFront">
                    <a:rot lat="21594000" lon="0" rev="78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Würfel 264"/>
                <p:cNvSpPr/>
                <p:nvPr/>
              </p:nvSpPr>
              <p:spPr>
                <a:xfrm>
                  <a:off x="4564369" y="3749118"/>
                  <a:ext cx="1234415" cy="1210647"/>
                </a:xfrm>
                <a:prstGeom prst="cube">
                  <a:avLst>
                    <a:gd name="adj" fmla="val 50507"/>
                  </a:avLst>
                </a:prstGeom>
                <a:solidFill>
                  <a:srgbClr val="FFFF00">
                    <a:alpha val="40000"/>
                  </a:srgbClr>
                </a:solidFill>
                <a:ln w="6350">
                  <a:solidFill>
                    <a:schemeClr val="tx1"/>
                  </a:solidFill>
                </a:ln>
                <a:scene3d>
                  <a:camera prst="orthographicFront">
                    <a:rot lat="2148000" lon="2784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uppieren 5"/>
              <p:cNvGrpSpPr/>
              <p:nvPr/>
            </p:nvGrpSpPr>
            <p:grpSpPr>
              <a:xfrm>
                <a:off x="4569035" y="4870748"/>
                <a:ext cx="1234415" cy="1210647"/>
                <a:chOff x="3710122" y="5070142"/>
                <a:chExt cx="1234415" cy="1210647"/>
              </a:xfrm>
            </p:grpSpPr>
            <p:sp>
              <p:nvSpPr>
                <p:cNvPr id="65" name="Zylinder 64"/>
                <p:cNvSpPr/>
                <p:nvPr/>
              </p:nvSpPr>
              <p:spPr>
                <a:xfrm>
                  <a:off x="4306463" y="5433600"/>
                  <a:ext cx="76176" cy="613810"/>
                </a:xfrm>
                <a:prstGeom prst="can">
                  <a:avLst>
                    <a:gd name="adj" fmla="val 68764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cene3d>
                  <a:camera prst="orthographicFront">
                    <a:rot lat="21594000" lon="0" rev="144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Zylinder 65"/>
                <p:cNvSpPr/>
                <p:nvPr/>
              </p:nvSpPr>
              <p:spPr>
                <a:xfrm>
                  <a:off x="4354446" y="5207421"/>
                  <a:ext cx="76176" cy="613810"/>
                </a:xfrm>
                <a:prstGeom prst="can">
                  <a:avLst>
                    <a:gd name="adj" fmla="val 56261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cene3d>
                  <a:camera prst="orthographicFront">
                    <a:rot lat="21594000" lon="0" rev="150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Zylinder 67"/>
                <p:cNvSpPr/>
                <p:nvPr/>
              </p:nvSpPr>
              <p:spPr>
                <a:xfrm>
                  <a:off x="4160552" y="5573768"/>
                  <a:ext cx="76176" cy="613810"/>
                </a:xfrm>
                <a:prstGeom prst="can">
                  <a:avLst>
                    <a:gd name="adj" fmla="val 56261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cene3d>
                  <a:camera prst="orthographicFront">
                    <a:rot lat="21594000" lon="0" rev="138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Würfel 68"/>
                <p:cNvSpPr/>
                <p:nvPr/>
              </p:nvSpPr>
              <p:spPr>
                <a:xfrm>
                  <a:off x="3710122" y="5070142"/>
                  <a:ext cx="1234415" cy="1210647"/>
                </a:xfrm>
                <a:prstGeom prst="cube">
                  <a:avLst>
                    <a:gd name="adj" fmla="val 50507"/>
                  </a:avLst>
                </a:prstGeom>
                <a:solidFill>
                  <a:srgbClr val="FFFF00">
                    <a:alpha val="40000"/>
                  </a:srgbClr>
                </a:solidFill>
                <a:ln w="6350">
                  <a:solidFill>
                    <a:schemeClr val="tx1"/>
                  </a:solidFill>
                </a:ln>
                <a:scene3d>
                  <a:camera prst="orthographicFront">
                    <a:rot lat="2148000" lon="2784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77" y="1835808"/>
            <a:ext cx="2949530" cy="303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50" y="4261938"/>
            <a:ext cx="586026" cy="56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fc_metadat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677" y="1225449"/>
            <a:ext cx="8812387" cy="49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4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915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79"/>
                </p:tgtEl>
              </p:cMediaNode>
            </p:video>
          </p:childTnLst>
        </p:cTn>
      </p:par>
    </p:tnLst>
    <p:bldLst>
      <p:bldP spid="3" grpId="0" animBg="1"/>
      <p:bldP spid="196" grpId="0"/>
      <p:bldP spid="238" grpId="0"/>
      <p:bldP spid="238" grpId="1"/>
      <p:bldP spid="281" grpId="0" animBg="1"/>
      <p:bldP spid="28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0" dirty="0" smtClean="0">
                <a:latin typeface="+mn-lt"/>
              </a:rPr>
              <a:t>Task 3: Blob Visualization</a:t>
            </a:r>
            <a:endParaRPr lang="en-US" b="0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t="422" r="1544" b="691"/>
          <a:stretch/>
        </p:blipFill>
        <p:spPr bwMode="auto">
          <a:xfrm>
            <a:off x="2430342" y="1532437"/>
            <a:ext cx="4145348" cy="427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p41036\Desktop\Unbenann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t="369" r="1097" b="271"/>
          <a:stretch/>
        </p:blipFill>
        <p:spPr bwMode="auto">
          <a:xfrm>
            <a:off x="2430342" y="1539062"/>
            <a:ext cx="4147494" cy="427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80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0" dirty="0" smtClean="0">
                <a:latin typeface="+mn-lt"/>
              </a:rPr>
              <a:t>Task 3: Blob Visualization</a:t>
            </a:r>
            <a:endParaRPr lang="en-US" b="0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pic>
        <p:nvPicPr>
          <p:cNvPr id="2050" name="Picture 2" descr="C:\Users\P41036\Desktop\pacific\Images (kleinkram)\Odataset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4" y="1944921"/>
            <a:ext cx="2653041" cy="299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934" y="1930407"/>
            <a:ext cx="2988332" cy="323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r="4443"/>
          <a:stretch/>
        </p:blipFill>
        <p:spPr bwMode="auto">
          <a:xfrm>
            <a:off x="6345980" y="2144140"/>
            <a:ext cx="2652874" cy="279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338" y="4884422"/>
            <a:ext cx="1096805" cy="100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108" y="4927953"/>
            <a:ext cx="912826" cy="98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fc_blob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3.104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9832" y="1229723"/>
            <a:ext cx="8793188" cy="494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8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89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0" dirty="0" smtClean="0">
                <a:latin typeface="+mn-lt"/>
              </a:rPr>
              <a:t>Evaluation: Domain Experts Feedback</a:t>
            </a:r>
            <a:endParaRPr lang="en-US" b="0" dirty="0">
              <a:latin typeface="+mn-lt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6"/>
          </p:nvPr>
        </p:nvSpPr>
        <p:spPr>
          <a:xfrm>
            <a:off x="465359" y="1526715"/>
            <a:ext cx="8531678" cy="4727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+mn-lt"/>
              </a:rPr>
              <a:t>Overall positive feedback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 smtClean="0">
                <a:latin typeface="+mn-lt"/>
              </a:rPr>
              <a:t>Likes &amp; Dislikes:</a:t>
            </a:r>
            <a:endParaRPr lang="en-US" sz="2800" dirty="0">
              <a:latin typeface="+mn-lt"/>
            </a:endParaRPr>
          </a:p>
          <a:p>
            <a:pPr marL="118800" indent="0">
              <a:buNone/>
            </a:pPr>
            <a:r>
              <a:rPr lang="en-US" sz="4000" dirty="0">
                <a:solidFill>
                  <a:srgbClr val="993737"/>
                </a:solidFill>
                <a:latin typeface="+mn-lt"/>
              </a:rPr>
              <a:t> </a:t>
            </a:r>
            <a:r>
              <a:rPr lang="en-US" sz="4000" dirty="0" smtClean="0">
                <a:solidFill>
                  <a:srgbClr val="993737"/>
                </a:solidFill>
                <a:latin typeface="+mn-lt"/>
              </a:rPr>
              <a:t>   </a:t>
            </a:r>
            <a:r>
              <a:rPr lang="en-US" sz="2800" b="1" dirty="0" smtClean="0">
                <a:solidFill>
                  <a:srgbClr val="993737"/>
                </a:solidFill>
                <a:latin typeface="+mn-lt"/>
              </a:rPr>
              <a:t>+</a:t>
            </a:r>
            <a:r>
              <a:rPr lang="en-US" sz="2400" dirty="0" smtClean="0">
                <a:solidFill>
                  <a:srgbClr val="993737"/>
                </a:solidFill>
                <a:latin typeface="+mn-lt"/>
              </a:rPr>
              <a:t>  </a:t>
            </a:r>
            <a:r>
              <a:rPr lang="en-US" sz="2400" dirty="0" smtClean="0">
                <a:latin typeface="+mn-lt"/>
              </a:rPr>
              <a:t>Brushing &amp; linking</a:t>
            </a:r>
            <a:endParaRPr lang="en-US" sz="2400" dirty="0" smtClean="0">
              <a:solidFill>
                <a:srgbClr val="993737"/>
              </a:solidFill>
              <a:latin typeface="+mn-lt"/>
            </a:endParaRPr>
          </a:p>
          <a:p>
            <a:pPr marL="118800" indent="0">
              <a:buNone/>
            </a:pPr>
            <a:r>
              <a:rPr lang="en-US" sz="4000" b="1" dirty="0" smtClean="0">
                <a:solidFill>
                  <a:srgbClr val="993737"/>
                </a:solidFill>
                <a:latin typeface="+mn-lt"/>
              </a:rPr>
              <a:t>    </a:t>
            </a:r>
            <a:r>
              <a:rPr lang="en-US" sz="2800" b="1" dirty="0" smtClean="0">
                <a:solidFill>
                  <a:srgbClr val="993737"/>
                </a:solidFill>
                <a:latin typeface="+mn-lt"/>
              </a:rPr>
              <a:t>+</a:t>
            </a:r>
            <a:r>
              <a:rPr lang="en-US" sz="2400" dirty="0" smtClean="0">
                <a:solidFill>
                  <a:srgbClr val="993737"/>
                </a:solidFill>
                <a:latin typeface="+mn-lt"/>
              </a:rPr>
              <a:t>  </a:t>
            </a:r>
            <a:r>
              <a:rPr lang="en-US" sz="2400" dirty="0" smtClean="0">
                <a:latin typeface="+mn-lt"/>
              </a:rPr>
              <a:t>Scatter </a:t>
            </a:r>
            <a:r>
              <a:rPr lang="en-US" sz="2400" dirty="0">
                <a:latin typeface="+mn-lt"/>
              </a:rPr>
              <a:t>plot matrix best for clustering fiber characteristics</a:t>
            </a:r>
            <a:endParaRPr lang="en-US" sz="2400" dirty="0">
              <a:solidFill>
                <a:srgbClr val="993737"/>
              </a:solidFill>
              <a:latin typeface="+mn-lt"/>
            </a:endParaRPr>
          </a:p>
          <a:p>
            <a:pPr marL="118800" indent="0">
              <a:buNone/>
            </a:pPr>
            <a:r>
              <a:rPr lang="en-US" sz="4000" dirty="0" smtClean="0">
                <a:solidFill>
                  <a:srgbClr val="993737"/>
                </a:solidFill>
                <a:latin typeface="+mn-lt"/>
              </a:rPr>
              <a:t>    </a:t>
            </a:r>
            <a:r>
              <a:rPr lang="en-US" sz="2800" b="1" dirty="0" smtClean="0">
                <a:solidFill>
                  <a:srgbClr val="993737"/>
                </a:solidFill>
                <a:latin typeface="+mn-lt"/>
              </a:rPr>
              <a:t>+</a:t>
            </a:r>
            <a:r>
              <a:rPr lang="en-US" sz="2400" dirty="0" smtClean="0">
                <a:solidFill>
                  <a:srgbClr val="993737"/>
                </a:solidFill>
                <a:latin typeface="+mn-lt"/>
              </a:rPr>
              <a:t>  </a:t>
            </a:r>
            <a:r>
              <a:rPr lang="en-US" sz="2400" dirty="0" smtClean="0">
                <a:latin typeface="+mn-lt"/>
              </a:rPr>
              <a:t>Main </a:t>
            </a:r>
            <a:r>
              <a:rPr lang="en-US" sz="2400" dirty="0">
                <a:latin typeface="+mn-lt"/>
              </a:rPr>
              <a:t>fiber orientation </a:t>
            </a:r>
            <a:r>
              <a:rPr lang="en-US" sz="2400" dirty="0" smtClean="0">
                <a:latin typeface="+mn-lt"/>
              </a:rPr>
              <a:t>with the </a:t>
            </a:r>
            <a:r>
              <a:rPr lang="en-US" sz="2400" dirty="0">
                <a:latin typeface="+mn-lt"/>
              </a:rPr>
              <a:t>polar </a:t>
            </a:r>
            <a:r>
              <a:rPr lang="en-US" sz="2400" dirty="0" smtClean="0">
                <a:latin typeface="+mn-lt"/>
              </a:rPr>
              <a:t>plot</a:t>
            </a:r>
          </a:p>
          <a:p>
            <a:pPr marL="118800" indent="0">
              <a:buNone/>
            </a:pPr>
            <a:r>
              <a:rPr lang="en-US" sz="4000" dirty="0" smtClean="0">
                <a:solidFill>
                  <a:srgbClr val="993737"/>
                </a:solidFill>
                <a:latin typeface="+mn-lt"/>
              </a:rPr>
              <a:t>    </a:t>
            </a:r>
            <a:r>
              <a:rPr lang="en-US" sz="2800" b="1" dirty="0" smtClean="0">
                <a:solidFill>
                  <a:srgbClr val="993737"/>
                </a:solidFill>
                <a:latin typeface="+mn-lt"/>
              </a:rPr>
              <a:t>+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 Metadata </a:t>
            </a:r>
            <a:r>
              <a:rPr lang="en-US" sz="2400" dirty="0">
                <a:latin typeface="+mn-lt"/>
              </a:rPr>
              <a:t>visualization </a:t>
            </a:r>
            <a:r>
              <a:rPr lang="en-US" sz="2400" dirty="0" smtClean="0">
                <a:latin typeface="+mn-lt"/>
              </a:rPr>
              <a:t>to </a:t>
            </a:r>
            <a:r>
              <a:rPr lang="en-US" sz="2400" dirty="0">
                <a:latin typeface="+mn-lt"/>
              </a:rPr>
              <a:t>quickly </a:t>
            </a:r>
            <a:r>
              <a:rPr lang="en-US" sz="2400" dirty="0" smtClean="0">
                <a:latin typeface="+mn-lt"/>
              </a:rPr>
              <a:t>explore the </a:t>
            </a:r>
            <a:r>
              <a:rPr lang="en-US" sz="2400" dirty="0">
                <a:latin typeface="+mn-lt"/>
              </a:rPr>
              <a:t>data</a:t>
            </a:r>
            <a:endParaRPr lang="en-US" sz="2400" dirty="0">
              <a:solidFill>
                <a:srgbClr val="993737"/>
              </a:solidFill>
              <a:latin typeface="+mn-lt"/>
            </a:endParaRPr>
          </a:p>
          <a:p>
            <a:pPr marL="118800" indent="0">
              <a:buNone/>
            </a:pPr>
            <a:r>
              <a:rPr lang="en-US" sz="4000" dirty="0" smtClean="0">
                <a:solidFill>
                  <a:srgbClr val="993737"/>
                </a:solidFill>
                <a:latin typeface="+mn-lt"/>
              </a:rPr>
              <a:t>    </a:t>
            </a:r>
            <a:r>
              <a:rPr lang="en-US" sz="2800" b="1" dirty="0" smtClean="0">
                <a:solidFill>
                  <a:srgbClr val="993737"/>
                </a:solidFill>
                <a:latin typeface="+mn-lt"/>
              </a:rPr>
              <a:t>-</a:t>
            </a:r>
            <a:r>
              <a:rPr lang="en-US" sz="2400" dirty="0" smtClean="0">
                <a:solidFill>
                  <a:srgbClr val="993737"/>
                </a:solidFill>
                <a:latin typeface="+mn-lt"/>
              </a:rPr>
              <a:t>  </a:t>
            </a:r>
            <a:r>
              <a:rPr lang="en-US" sz="2400" dirty="0" smtClean="0">
                <a:latin typeface="+mn-lt"/>
              </a:rPr>
              <a:t>Outlier </a:t>
            </a:r>
            <a:r>
              <a:rPr lang="en-US" sz="2400" dirty="0">
                <a:latin typeface="+mn-lt"/>
              </a:rPr>
              <a:t>detection using the blob visualization</a:t>
            </a:r>
            <a:r>
              <a:rPr lang="en-US" sz="2400" b="1" dirty="0" smtClean="0">
                <a:solidFill>
                  <a:srgbClr val="993737"/>
                </a:solidFill>
                <a:latin typeface="+mn-lt"/>
              </a:rPr>
              <a:t>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 lvl="0">
              <a:defRPr/>
            </a:pP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</a:rPr>
              <a:t>FiberScout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</a:rPr>
              <a:t>: An Interactive Tool for Exploring and Analyzing Fiber Reinforced Polymers</a:t>
            </a:r>
            <a:endParaRPr lang="de-DE" sz="12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992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0" dirty="0" smtClean="0">
                <a:latin typeface="+mn-lt"/>
              </a:rPr>
              <a:t>Conclusion</a:t>
            </a:r>
            <a:endParaRPr lang="en-US" b="0" dirty="0">
              <a:latin typeface="+mn-lt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26"/>
          </p:nvPr>
        </p:nvSpPr>
        <p:spPr>
          <a:xfrm>
            <a:off x="391830" y="1265912"/>
            <a:ext cx="8377200" cy="47268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18800" indent="0">
              <a:buNone/>
            </a:pPr>
            <a:endParaRPr lang="en-US" sz="2800" i="1" dirty="0" smtClean="0">
              <a:latin typeface="+mn-lt"/>
            </a:endParaRPr>
          </a:p>
          <a:p>
            <a:pPr>
              <a:spcBef>
                <a:spcPts val="1800"/>
              </a:spcBef>
            </a:pPr>
            <a:r>
              <a:rPr lang="en-US" sz="2800" i="1" dirty="0" smtClean="0">
                <a:latin typeface="+mn-lt"/>
              </a:rPr>
              <a:t>FiberScout</a:t>
            </a:r>
            <a:r>
              <a:rPr lang="en-US" sz="2800" dirty="0">
                <a:latin typeface="+mn-lt"/>
              </a:rPr>
              <a:t>, a visualization system </a:t>
            </a:r>
            <a:r>
              <a:rPr lang="en-US" sz="2800" dirty="0" smtClean="0">
                <a:latin typeface="+mn-lt"/>
              </a:rPr>
              <a:t>for </a:t>
            </a:r>
            <a:r>
              <a:rPr lang="en-US" sz="2800" dirty="0">
                <a:latin typeface="+mn-lt"/>
              </a:rPr>
              <a:t>visual</a:t>
            </a:r>
          </a:p>
          <a:p>
            <a:pPr marL="118800" indent="0">
              <a:buNone/>
            </a:pPr>
            <a:r>
              <a:rPr lang="en-US" sz="2800" dirty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   analysis </a:t>
            </a:r>
            <a:r>
              <a:rPr lang="en-US" sz="2800" dirty="0">
                <a:latin typeface="+mn-lt"/>
              </a:rPr>
              <a:t>of fiber characteristics in </a:t>
            </a:r>
            <a:r>
              <a:rPr lang="en-US" sz="2800" dirty="0" smtClean="0">
                <a:latin typeface="+mn-lt"/>
              </a:rPr>
              <a:t>FRPs</a:t>
            </a:r>
          </a:p>
          <a:p>
            <a:pPr>
              <a:spcBef>
                <a:spcPts val="4800"/>
              </a:spcBef>
              <a:spcAft>
                <a:spcPts val="1200"/>
              </a:spcAft>
            </a:pPr>
            <a:r>
              <a:rPr lang="en-US" sz="2800" dirty="0" smtClean="0">
                <a:latin typeface="+mn-lt"/>
              </a:rPr>
              <a:t>Task1: Classification </a:t>
            </a:r>
            <a:r>
              <a:rPr lang="en-US" sz="2800" dirty="0">
                <a:latin typeface="+mn-lt"/>
              </a:rPr>
              <a:t>of </a:t>
            </a:r>
            <a:r>
              <a:rPr lang="en-US" sz="2800" dirty="0" smtClean="0">
                <a:latin typeface="+mn-lt"/>
              </a:rPr>
              <a:t>fibers: </a:t>
            </a:r>
            <a:endParaRPr lang="en-US" sz="2800" dirty="0">
              <a:latin typeface="+mn-lt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+mn-lt"/>
              </a:rPr>
              <a:t>parallel coordinates </a:t>
            </a:r>
            <a:endParaRPr lang="en-US" sz="2800" dirty="0">
              <a:latin typeface="+mn-lt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+mn-lt"/>
              </a:rPr>
              <a:t>scatter plot matrix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atin typeface="+mn-lt"/>
              </a:rPr>
              <a:t>c</a:t>
            </a:r>
            <a:r>
              <a:rPr lang="en-US" sz="2800" dirty="0" smtClean="0">
                <a:latin typeface="+mn-lt"/>
              </a:rPr>
              <a:t>lass explorer</a:t>
            </a:r>
            <a:endParaRPr lang="en-US" sz="2800" dirty="0" smtClean="0">
              <a:latin typeface="+mn-lt"/>
            </a:endParaRPr>
          </a:p>
          <a:p>
            <a:pPr marL="118800" indent="0">
              <a:buNone/>
            </a:pPr>
            <a:endParaRPr lang="en-US" sz="2800" dirty="0">
              <a:latin typeface="+mn-lt"/>
            </a:endParaRPr>
          </a:p>
          <a:p>
            <a:pPr marL="118800" indent="0">
              <a:buNone/>
            </a:pPr>
            <a:endParaRPr lang="en-US" sz="2800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 lvl="0">
              <a:defRPr/>
            </a:pP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</a:rPr>
              <a:t>FiberScout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</a:rPr>
              <a:t>: An Interactive Tool for Exploring and Analyzing Fiber Reinforced Polymers</a:t>
            </a:r>
            <a:endParaRPr lang="de-DE" sz="12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  <p:pic>
        <p:nvPicPr>
          <p:cNvPr id="1026" name="Picture 2" descr="C:\Users\P41036\Desktop\pacific\PacifiVis2014_Presentation\FS_CE-PC-SP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82" y="3875313"/>
            <a:ext cx="3722903" cy="2010018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5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0" dirty="0" smtClean="0">
                <a:latin typeface="+mn-lt"/>
              </a:rPr>
              <a:t>Conclusion</a:t>
            </a:r>
            <a:endParaRPr lang="en-US" b="0" dirty="0">
              <a:latin typeface="+mn-lt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26"/>
          </p:nvPr>
        </p:nvSpPr>
        <p:spPr>
          <a:xfrm>
            <a:off x="464400" y="1483622"/>
            <a:ext cx="8377200" cy="47268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latin typeface="+mn-lt"/>
              </a:rPr>
              <a:t>Task </a:t>
            </a:r>
            <a:r>
              <a:rPr lang="en-US" sz="2800" dirty="0" smtClean="0">
                <a:latin typeface="+mn-lt"/>
              </a:rPr>
              <a:t>2: Visualization </a:t>
            </a:r>
            <a:r>
              <a:rPr lang="en-US" sz="2800" dirty="0">
                <a:latin typeface="+mn-lt"/>
              </a:rPr>
              <a:t>of fiber lengths and </a:t>
            </a:r>
            <a:r>
              <a:rPr lang="en-US" sz="2800" dirty="0" smtClean="0">
                <a:latin typeface="+mn-lt"/>
              </a:rPr>
              <a:t>orientations: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+mn-lt"/>
              </a:rPr>
              <a:t>fiber length </a:t>
            </a:r>
            <a:r>
              <a:rPr lang="en-US" sz="2800" dirty="0"/>
              <a:t>distribution</a:t>
            </a:r>
            <a:endParaRPr lang="en-US" sz="2800" dirty="0" smtClean="0">
              <a:latin typeface="+mn-lt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fiber </a:t>
            </a:r>
            <a:r>
              <a:rPr lang="en-US" sz="2800" dirty="0" smtClean="0">
                <a:latin typeface="+mn-lt"/>
              </a:rPr>
              <a:t>orientation distribution</a:t>
            </a:r>
          </a:p>
          <a:p>
            <a:pPr lvl="1">
              <a:spcBef>
                <a:spcPts val="0"/>
              </a:spcBef>
            </a:pPr>
            <a:r>
              <a:rPr lang="en-US" sz="2800" dirty="0" smtClean="0">
                <a:latin typeface="+mn-lt"/>
              </a:rPr>
              <a:t>polar </a:t>
            </a:r>
            <a:r>
              <a:rPr lang="en-US" sz="2800" dirty="0" smtClean="0">
                <a:latin typeface="+mn-lt"/>
              </a:rPr>
              <a:t>plot</a:t>
            </a:r>
          </a:p>
          <a:p>
            <a:pPr>
              <a:spcBef>
                <a:spcPts val="4800"/>
              </a:spcBef>
              <a:spcAft>
                <a:spcPts val="1200"/>
              </a:spcAft>
            </a:pPr>
            <a:r>
              <a:rPr lang="en-US" sz="2800" dirty="0" smtClean="0">
                <a:latin typeface="+mn-lt"/>
              </a:rPr>
              <a:t>Task 3: Visualization </a:t>
            </a:r>
            <a:r>
              <a:rPr lang="en-US" sz="2800" dirty="0">
                <a:latin typeface="+mn-lt"/>
              </a:rPr>
              <a:t>of fiber regions: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+mn-lt"/>
              </a:rPr>
              <a:t>metadata </a:t>
            </a:r>
            <a:r>
              <a:rPr lang="en-US" sz="2800" dirty="0" smtClean="0"/>
              <a:t>visualization</a:t>
            </a:r>
            <a:endParaRPr lang="en-US" sz="2800" dirty="0" smtClean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-US" sz="2800" dirty="0" smtClean="0">
                <a:latin typeface="+mn-lt"/>
              </a:rPr>
              <a:t>blob visualization</a:t>
            </a:r>
          </a:p>
          <a:p>
            <a:pPr marL="118800" indent="0">
              <a:buNone/>
            </a:pPr>
            <a:endParaRPr lang="en-US" sz="2800" dirty="0">
              <a:latin typeface="+mn-lt"/>
            </a:endParaRPr>
          </a:p>
          <a:p>
            <a:pPr marL="118800" indent="0">
              <a:buNone/>
            </a:pPr>
            <a:endParaRPr lang="en-US" sz="2800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 lvl="0">
              <a:defRPr/>
            </a:pP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</a:rPr>
              <a:t>FiberScout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</a:rPr>
              <a:t>: An Interactive Tool for Exploring and Analyzing Fiber Reinforced Polymers</a:t>
            </a:r>
            <a:endParaRPr lang="de-DE" sz="12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r="-334"/>
          <a:stretch/>
        </p:blipFill>
        <p:spPr bwMode="auto">
          <a:xfrm>
            <a:off x="5478278" y="3074961"/>
            <a:ext cx="1346467" cy="110187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 descr="C:\Users\p41036\Desktop\FiberScout (PacificVis2014)\PacifiVis2014_Presentation\lengt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278" y="1890174"/>
            <a:ext cx="1169263" cy="117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p41036\Desktop\FiberScout (PacificVis2014)\PacifiVis2014_Presentation\orientat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39" y="2271430"/>
            <a:ext cx="1215899" cy="122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41036\Desktop\FiberScout (PacificVis2014)\PacifiVis2014_Presentation\blo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612" y="5416659"/>
            <a:ext cx="1088178" cy="112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p41036\Desktop\FiberScout (PacificVis2014)\PacifiVis2014_Presentation\met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675" y="4645115"/>
            <a:ext cx="1114938" cy="114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2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" r="446" b="741"/>
          <a:stretch/>
        </p:blipFill>
        <p:spPr bwMode="auto">
          <a:xfrm>
            <a:off x="12353" y="424715"/>
            <a:ext cx="9133083" cy="4896000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6FD050F-6E99-4010-B761-FF0DAA7FD000}" type="slidenum">
              <a:rPr lang="de-DE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26</a:t>
            </a:fld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122" name="Picture 2" descr="C:\Users\p41036\Desktop\FiberScout (PacificVis2014)\PacifiVis2014_Presentation\blo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75" y="4550262"/>
            <a:ext cx="2176357" cy="22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41036\Desktop\FiberScout (PacificVis2014)\PacifiVis2014_Presentation\lengt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415" y="4554445"/>
            <a:ext cx="2237536" cy="22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p41036\Desktop\FiberScout (PacificVis2014)\PacifiVis2014_Presentation\orienta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231" y="4615824"/>
            <a:ext cx="2168178" cy="218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p41036\Desktop\FiberScout (PacificVis2014)\PacifiVis2014_Presentation\meta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9" y="4529751"/>
            <a:ext cx="2229877" cy="228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332515" y="1454713"/>
            <a:ext cx="8548255" cy="3075038"/>
          </a:xfrm>
          <a:solidFill>
            <a:schemeClr val="bg1">
              <a:alpha val="70000"/>
            </a:schemeClr>
          </a:solidFill>
          <a:effectLst>
            <a:glow>
              <a:schemeClr val="accent1"/>
            </a:glow>
            <a:softEdge rad="317500"/>
          </a:effectLst>
        </p:spPr>
        <p:txBody>
          <a:bodyPr anchor="ctr"/>
          <a:lstStyle/>
          <a:p>
            <a:pPr algn="ctr">
              <a:spcAft>
                <a:spcPts val="3000"/>
              </a:spcAft>
            </a:pPr>
            <a:r>
              <a:rPr lang="de-AT" sz="4800" dirty="0" err="1" smtClean="0">
                <a:latin typeface="+mn-lt"/>
              </a:rPr>
              <a:t>Thank</a:t>
            </a:r>
            <a:r>
              <a:rPr lang="de-AT" sz="4800" dirty="0" smtClean="0">
                <a:latin typeface="+mn-lt"/>
              </a:rPr>
              <a:t> </a:t>
            </a:r>
            <a:r>
              <a:rPr lang="de-AT" sz="4800" dirty="0" err="1" smtClean="0">
                <a:latin typeface="+mn-lt"/>
              </a:rPr>
              <a:t>you</a:t>
            </a:r>
            <a:r>
              <a:rPr lang="de-AT" sz="4800" dirty="0" smtClean="0">
                <a:latin typeface="+mn-lt"/>
              </a:rPr>
              <a:t> </a:t>
            </a:r>
            <a:r>
              <a:rPr lang="de-AT" sz="4800" dirty="0" err="1" smtClean="0">
                <a:latin typeface="+mn-lt"/>
              </a:rPr>
              <a:t>for</a:t>
            </a:r>
            <a:r>
              <a:rPr lang="de-AT" sz="4800" dirty="0" smtClean="0">
                <a:latin typeface="+mn-lt"/>
              </a:rPr>
              <a:t> </a:t>
            </a:r>
            <a:r>
              <a:rPr lang="de-AT" sz="4800" dirty="0" err="1" smtClean="0">
                <a:latin typeface="+mn-lt"/>
              </a:rPr>
              <a:t>your</a:t>
            </a:r>
            <a:r>
              <a:rPr lang="de-AT" sz="4800" dirty="0" smtClean="0">
                <a:latin typeface="+mn-lt"/>
              </a:rPr>
              <a:t> </a:t>
            </a:r>
            <a:r>
              <a:rPr lang="de-AT" sz="4800" dirty="0" err="1" smtClean="0">
                <a:latin typeface="+mn-lt"/>
              </a:rPr>
              <a:t>attention</a:t>
            </a:r>
            <a:r>
              <a:rPr lang="de-AT" sz="4800" dirty="0" smtClean="0">
                <a:latin typeface="+mn-lt"/>
              </a:rPr>
              <a:t>!</a:t>
            </a:r>
          </a:p>
          <a:p>
            <a:r>
              <a:rPr lang="de-AT" sz="2000" b="0" dirty="0" smtClean="0">
                <a:latin typeface="Calibri Light" panose="020F0302020204030204" pitchFamily="34" charset="0"/>
              </a:rPr>
              <a:t>            </a:t>
            </a:r>
            <a:r>
              <a:rPr lang="de-AT" sz="2400" dirty="0" smtClean="0">
                <a:latin typeface="Calibri Light" panose="020F0302020204030204" pitchFamily="34" charset="0"/>
              </a:rPr>
              <a:t>Johannes Weissenböck</a:t>
            </a:r>
          </a:p>
          <a:p>
            <a:pPr>
              <a:spcBef>
                <a:spcPts val="600"/>
              </a:spcBef>
              <a:buNone/>
            </a:pPr>
            <a:r>
              <a:rPr lang="de-AT" sz="2000" b="0" dirty="0">
                <a:latin typeface="Calibri Light" panose="020F0302020204030204" pitchFamily="34" charset="0"/>
              </a:rPr>
              <a:t> </a:t>
            </a:r>
            <a:r>
              <a:rPr lang="de-AT" sz="2000" b="0" dirty="0" smtClean="0">
                <a:latin typeface="Calibri Light" panose="020F0302020204030204" pitchFamily="34" charset="0"/>
              </a:rPr>
              <a:t>            </a:t>
            </a:r>
            <a:r>
              <a:rPr lang="de-AT" sz="2400" b="0" dirty="0" smtClean="0">
                <a:latin typeface="Calibri Light" panose="020F0302020204030204" pitchFamily="34" charset="0"/>
              </a:rPr>
              <a:t>University </a:t>
            </a:r>
            <a:r>
              <a:rPr lang="de-AT" sz="2400" b="0" dirty="0" err="1" smtClean="0">
                <a:latin typeface="Calibri Light" panose="020F0302020204030204" pitchFamily="34" charset="0"/>
              </a:rPr>
              <a:t>of</a:t>
            </a:r>
            <a:r>
              <a:rPr lang="de-AT" sz="2400" b="0" dirty="0" smtClean="0">
                <a:latin typeface="Calibri Light" panose="020F0302020204030204" pitchFamily="34" charset="0"/>
              </a:rPr>
              <a:t> Applied </a:t>
            </a:r>
            <a:r>
              <a:rPr lang="de-AT" sz="2400" b="0" dirty="0" err="1" smtClean="0">
                <a:latin typeface="Calibri Light" panose="020F0302020204030204" pitchFamily="34" charset="0"/>
              </a:rPr>
              <a:t>Sciences</a:t>
            </a:r>
            <a:r>
              <a:rPr lang="de-AT" sz="2400" b="0" dirty="0" smtClean="0">
                <a:latin typeface="Calibri Light" panose="020F0302020204030204" pitchFamily="34" charset="0"/>
              </a:rPr>
              <a:t> </a:t>
            </a:r>
            <a:r>
              <a:rPr lang="de-AT" sz="2400" b="0" dirty="0" err="1" smtClean="0">
                <a:latin typeface="Calibri Light" panose="020F0302020204030204" pitchFamily="34" charset="0"/>
              </a:rPr>
              <a:t>Upper</a:t>
            </a:r>
            <a:r>
              <a:rPr lang="de-AT" sz="2400" b="0" dirty="0" smtClean="0">
                <a:latin typeface="Calibri Light" panose="020F0302020204030204" pitchFamily="34" charset="0"/>
              </a:rPr>
              <a:t> Austria, Wels Campus</a:t>
            </a:r>
          </a:p>
          <a:p>
            <a:r>
              <a:rPr lang="de-AT" sz="2000" b="0" dirty="0" smtClean="0">
                <a:latin typeface="Calibri Light" panose="020F0302020204030204" pitchFamily="34" charset="0"/>
              </a:rPr>
              <a:t>            </a:t>
            </a:r>
            <a:r>
              <a:rPr lang="de-AT" sz="2400" b="0" dirty="0" smtClean="0">
                <a:latin typeface="Calibri Light" panose="020F0302020204030204" pitchFamily="34" charset="0"/>
              </a:rPr>
              <a:t>Research </a:t>
            </a:r>
            <a:r>
              <a:rPr lang="de-AT" sz="2400" b="0" dirty="0">
                <a:latin typeface="Calibri Light" panose="020F0302020204030204" pitchFamily="34" charset="0"/>
              </a:rPr>
              <a:t>Group </a:t>
            </a:r>
            <a:r>
              <a:rPr lang="de-AT" sz="2400" b="0" dirty="0" err="1">
                <a:latin typeface="Calibri Light" panose="020F0302020204030204" pitchFamily="34" charset="0"/>
              </a:rPr>
              <a:t>Computed</a:t>
            </a:r>
            <a:r>
              <a:rPr lang="de-AT" sz="2400" b="0" dirty="0">
                <a:latin typeface="Calibri Light" panose="020F0302020204030204" pitchFamily="34" charset="0"/>
              </a:rPr>
              <a:t> </a:t>
            </a:r>
            <a:r>
              <a:rPr lang="de-AT" sz="2400" b="0" dirty="0" err="1" smtClean="0">
                <a:latin typeface="Calibri Light" panose="020F0302020204030204" pitchFamily="34" charset="0"/>
              </a:rPr>
              <a:t>Tomography</a:t>
            </a:r>
            <a:r>
              <a:rPr lang="de-AT" sz="2400" b="0" dirty="0" smtClean="0">
                <a:latin typeface="Calibri Light" panose="020F0302020204030204" pitchFamily="34" charset="0"/>
              </a:rPr>
              <a:t>,  www.3dct.at</a:t>
            </a:r>
          </a:p>
          <a:p>
            <a:r>
              <a:rPr lang="de-AT" sz="2000" b="0" dirty="0" smtClean="0">
                <a:latin typeface="Calibri Light" panose="020F0302020204030204" pitchFamily="34" charset="0"/>
              </a:rPr>
              <a:t>            </a:t>
            </a:r>
            <a:r>
              <a:rPr lang="de-AT" sz="2400" b="0" dirty="0" smtClean="0">
                <a:latin typeface="Calibri Light" panose="020F0302020204030204" pitchFamily="34" charset="0"/>
              </a:rPr>
              <a:t>Johannes.weissenboeck@fh-wels.at</a:t>
            </a:r>
            <a:endParaRPr lang="en-US" sz="2400" b="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>
            <a:off x="303215" y="1916831"/>
            <a:ext cx="8553261" cy="3607669"/>
          </a:xfrm>
          <a:prstGeom prst="roundRect">
            <a:avLst>
              <a:gd name="adj" fmla="val 10724"/>
            </a:avLst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+mn-lt"/>
              </a:rPr>
              <a:t>Industrial </a:t>
            </a:r>
            <a:r>
              <a:rPr lang="en-US" b="0" dirty="0">
                <a:latin typeface="+mn-lt"/>
              </a:rPr>
              <a:t>3D </a:t>
            </a:r>
            <a:r>
              <a:rPr lang="en-US" b="0" dirty="0" smtClean="0">
                <a:latin typeface="+mn-lt"/>
              </a:rPr>
              <a:t>X-Ray </a:t>
            </a:r>
            <a:r>
              <a:rPr lang="en-US" b="0" dirty="0">
                <a:latin typeface="+mn-lt"/>
              </a:rPr>
              <a:t>Computed </a:t>
            </a:r>
            <a:r>
              <a:rPr lang="en-US" b="0" dirty="0" smtClean="0">
                <a:latin typeface="+mn-lt"/>
              </a:rPr>
              <a:t>Tomography (3DXCT)</a:t>
            </a:r>
            <a:endParaRPr lang="en-US" b="0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pic>
        <p:nvPicPr>
          <p:cNvPr id="2054" name="Picture 6" descr="C:\Users\p41036\Desktop\FiberScout (PacificVis2014)\PacifiVis2014_Presentation\nanot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08" y="2124901"/>
            <a:ext cx="2484276" cy="227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p41036\Desktop\FiberScout (PacificVis2014)\PacifiVis2014_Presentation\ctdata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44" y="2390774"/>
            <a:ext cx="1620747" cy="180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2979068" y="1916832"/>
            <a:ext cx="8756" cy="360766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4648200" y="1916832"/>
            <a:ext cx="0" cy="360766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7164288" y="1916832"/>
            <a:ext cx="0" cy="360766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Textfeld 2058"/>
          <p:cNvSpPr txBox="1"/>
          <p:nvPr/>
        </p:nvSpPr>
        <p:spPr>
          <a:xfrm>
            <a:off x="4562475" y="4762500"/>
            <a:ext cx="2676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3DXCT Scanner</a:t>
            </a:r>
            <a:endParaRPr lang="en-US" sz="2000" dirty="0">
              <a:latin typeface="+mn-lt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6670354" y="4583258"/>
            <a:ext cx="267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3DXCT </a:t>
            </a:r>
          </a:p>
          <a:p>
            <a:pPr algn="ctr"/>
            <a:r>
              <a:rPr lang="en-US" sz="2000" dirty="0" smtClean="0">
                <a:latin typeface="+mn-lt"/>
              </a:rPr>
              <a:t>Dataset</a:t>
            </a:r>
            <a:endParaRPr lang="en-US" sz="2000" dirty="0">
              <a:latin typeface="+mn-lt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2994793" y="4585626"/>
            <a:ext cx="1680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 err="1" smtClean="0">
                <a:latin typeface="+mn-lt"/>
              </a:rPr>
              <a:t>Cutout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specimen</a:t>
            </a:r>
            <a:endParaRPr lang="en-US" sz="2000" dirty="0">
              <a:latin typeface="+mn-lt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459514" y="4586307"/>
            <a:ext cx="2276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 err="1" smtClean="0">
                <a:latin typeface="+mn-lt"/>
              </a:rPr>
              <a:t>Aircraft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component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made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of</a:t>
            </a:r>
            <a:r>
              <a:rPr lang="de-AT" sz="2000" dirty="0" smtClean="0">
                <a:latin typeface="+mn-lt"/>
              </a:rPr>
              <a:t> FRP</a:t>
            </a:r>
            <a:endParaRPr lang="en-US" sz="2000" dirty="0">
              <a:latin typeface="+mn-lt"/>
            </a:endParaRPr>
          </a:p>
        </p:txBody>
      </p:sp>
      <p:pic>
        <p:nvPicPr>
          <p:cNvPr id="2051" name="Picture 3" descr="C:\Users\p41036\Desktop\FiberScout (PacificVis2014)\PacifiVis2014_Presentation\specimen_fre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7000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49" y="2492146"/>
            <a:ext cx="1607505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p41036\Desktop\FiberScout (PacificVis2014)\PacifiVis2014_Presentation\component2_free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91" y="2360105"/>
            <a:ext cx="2515962" cy="198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uppieren 34"/>
          <p:cNvGrpSpPr/>
          <p:nvPr/>
        </p:nvGrpSpPr>
        <p:grpSpPr>
          <a:xfrm>
            <a:off x="2166144" y="2524125"/>
            <a:ext cx="2351087" cy="1651000"/>
            <a:chOff x="2166144" y="2524125"/>
            <a:chExt cx="2351087" cy="1651000"/>
          </a:xfrm>
        </p:grpSpPr>
        <p:grpSp>
          <p:nvGrpSpPr>
            <p:cNvPr id="33" name="Gruppieren 32"/>
            <p:cNvGrpSpPr/>
            <p:nvPr/>
          </p:nvGrpSpPr>
          <p:grpSpPr>
            <a:xfrm>
              <a:off x="2166144" y="2524125"/>
              <a:ext cx="2351087" cy="1651000"/>
              <a:chOff x="2166144" y="2524125"/>
              <a:chExt cx="2351087" cy="1651000"/>
            </a:xfrm>
          </p:grpSpPr>
          <p:sp>
            <p:nvSpPr>
              <p:cNvPr id="2069" name="Freihandform 2068"/>
              <p:cNvSpPr/>
              <p:nvPr/>
            </p:nvSpPr>
            <p:spPr>
              <a:xfrm>
                <a:off x="3130550" y="2524125"/>
                <a:ext cx="1386681" cy="1651000"/>
              </a:xfrm>
              <a:custGeom>
                <a:avLst/>
                <a:gdLst>
                  <a:gd name="connsiteX0" fmla="*/ 0 w 1381125"/>
                  <a:gd name="connsiteY0" fmla="*/ 149225 h 1651000"/>
                  <a:gd name="connsiteX1" fmla="*/ 69850 w 1381125"/>
                  <a:gd name="connsiteY1" fmla="*/ 1276350 h 1651000"/>
                  <a:gd name="connsiteX2" fmla="*/ 498475 w 1381125"/>
                  <a:gd name="connsiteY2" fmla="*/ 1651000 h 1651000"/>
                  <a:gd name="connsiteX3" fmla="*/ 1241425 w 1381125"/>
                  <a:gd name="connsiteY3" fmla="*/ 1177925 h 1651000"/>
                  <a:gd name="connsiteX4" fmla="*/ 1381125 w 1381125"/>
                  <a:gd name="connsiteY4" fmla="*/ 101600 h 1651000"/>
                  <a:gd name="connsiteX5" fmla="*/ 796925 w 1381125"/>
                  <a:gd name="connsiteY5" fmla="*/ 0 h 1651000"/>
                  <a:gd name="connsiteX6" fmla="*/ 0 w 1381125"/>
                  <a:gd name="connsiteY6" fmla="*/ 149225 h 1651000"/>
                  <a:gd name="connsiteX0" fmla="*/ 0 w 1387475"/>
                  <a:gd name="connsiteY0" fmla="*/ 149225 h 1651000"/>
                  <a:gd name="connsiteX1" fmla="*/ 69850 w 1387475"/>
                  <a:gd name="connsiteY1" fmla="*/ 1276350 h 1651000"/>
                  <a:gd name="connsiteX2" fmla="*/ 498475 w 1387475"/>
                  <a:gd name="connsiteY2" fmla="*/ 1651000 h 1651000"/>
                  <a:gd name="connsiteX3" fmla="*/ 1241425 w 1387475"/>
                  <a:gd name="connsiteY3" fmla="*/ 1177925 h 1651000"/>
                  <a:gd name="connsiteX4" fmla="*/ 1387475 w 1387475"/>
                  <a:gd name="connsiteY4" fmla="*/ 101600 h 1651000"/>
                  <a:gd name="connsiteX5" fmla="*/ 796925 w 1387475"/>
                  <a:gd name="connsiteY5" fmla="*/ 0 h 1651000"/>
                  <a:gd name="connsiteX6" fmla="*/ 0 w 1387475"/>
                  <a:gd name="connsiteY6" fmla="*/ 149225 h 1651000"/>
                  <a:gd name="connsiteX0" fmla="*/ 0 w 1381125"/>
                  <a:gd name="connsiteY0" fmla="*/ 149225 h 1651000"/>
                  <a:gd name="connsiteX1" fmla="*/ 69850 w 1381125"/>
                  <a:gd name="connsiteY1" fmla="*/ 1276350 h 1651000"/>
                  <a:gd name="connsiteX2" fmla="*/ 498475 w 1381125"/>
                  <a:gd name="connsiteY2" fmla="*/ 1651000 h 1651000"/>
                  <a:gd name="connsiteX3" fmla="*/ 1241425 w 1381125"/>
                  <a:gd name="connsiteY3" fmla="*/ 1177925 h 1651000"/>
                  <a:gd name="connsiteX4" fmla="*/ 1381125 w 1381125"/>
                  <a:gd name="connsiteY4" fmla="*/ 82550 h 1651000"/>
                  <a:gd name="connsiteX5" fmla="*/ 796925 w 1381125"/>
                  <a:gd name="connsiteY5" fmla="*/ 0 h 1651000"/>
                  <a:gd name="connsiteX6" fmla="*/ 0 w 1381125"/>
                  <a:gd name="connsiteY6" fmla="*/ 149225 h 1651000"/>
                  <a:gd name="connsiteX0" fmla="*/ 0 w 1374775"/>
                  <a:gd name="connsiteY0" fmla="*/ 149225 h 1651000"/>
                  <a:gd name="connsiteX1" fmla="*/ 69850 w 1374775"/>
                  <a:gd name="connsiteY1" fmla="*/ 1276350 h 1651000"/>
                  <a:gd name="connsiteX2" fmla="*/ 498475 w 1374775"/>
                  <a:gd name="connsiteY2" fmla="*/ 1651000 h 1651000"/>
                  <a:gd name="connsiteX3" fmla="*/ 1241425 w 1374775"/>
                  <a:gd name="connsiteY3" fmla="*/ 1177925 h 1651000"/>
                  <a:gd name="connsiteX4" fmla="*/ 1374775 w 1374775"/>
                  <a:gd name="connsiteY4" fmla="*/ 88900 h 1651000"/>
                  <a:gd name="connsiteX5" fmla="*/ 796925 w 1374775"/>
                  <a:gd name="connsiteY5" fmla="*/ 0 h 1651000"/>
                  <a:gd name="connsiteX6" fmla="*/ 0 w 1374775"/>
                  <a:gd name="connsiteY6" fmla="*/ 149225 h 1651000"/>
                  <a:gd name="connsiteX0" fmla="*/ 0 w 1386681"/>
                  <a:gd name="connsiteY0" fmla="*/ 149225 h 1651000"/>
                  <a:gd name="connsiteX1" fmla="*/ 69850 w 1386681"/>
                  <a:gd name="connsiteY1" fmla="*/ 1276350 h 1651000"/>
                  <a:gd name="connsiteX2" fmla="*/ 498475 w 1386681"/>
                  <a:gd name="connsiteY2" fmla="*/ 1651000 h 1651000"/>
                  <a:gd name="connsiteX3" fmla="*/ 1241425 w 1386681"/>
                  <a:gd name="connsiteY3" fmla="*/ 1177925 h 1651000"/>
                  <a:gd name="connsiteX4" fmla="*/ 1386681 w 1386681"/>
                  <a:gd name="connsiteY4" fmla="*/ 88900 h 1651000"/>
                  <a:gd name="connsiteX5" fmla="*/ 796925 w 1386681"/>
                  <a:gd name="connsiteY5" fmla="*/ 0 h 1651000"/>
                  <a:gd name="connsiteX6" fmla="*/ 0 w 1386681"/>
                  <a:gd name="connsiteY6" fmla="*/ 149225 h 1651000"/>
                  <a:gd name="connsiteX0" fmla="*/ 0 w 1386681"/>
                  <a:gd name="connsiteY0" fmla="*/ 149225 h 1651000"/>
                  <a:gd name="connsiteX1" fmla="*/ 69850 w 1386681"/>
                  <a:gd name="connsiteY1" fmla="*/ 1276350 h 1651000"/>
                  <a:gd name="connsiteX2" fmla="*/ 498475 w 1386681"/>
                  <a:gd name="connsiteY2" fmla="*/ 1651000 h 1651000"/>
                  <a:gd name="connsiteX3" fmla="*/ 1239044 w 1386681"/>
                  <a:gd name="connsiteY3" fmla="*/ 1177925 h 1651000"/>
                  <a:gd name="connsiteX4" fmla="*/ 1386681 w 1386681"/>
                  <a:gd name="connsiteY4" fmla="*/ 88900 h 1651000"/>
                  <a:gd name="connsiteX5" fmla="*/ 796925 w 1386681"/>
                  <a:gd name="connsiteY5" fmla="*/ 0 h 1651000"/>
                  <a:gd name="connsiteX6" fmla="*/ 0 w 1386681"/>
                  <a:gd name="connsiteY6" fmla="*/ 149225 h 165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6681" h="1651000">
                    <a:moveTo>
                      <a:pt x="0" y="149225"/>
                    </a:moveTo>
                    <a:lnTo>
                      <a:pt x="69850" y="1276350"/>
                    </a:lnTo>
                    <a:lnTo>
                      <a:pt x="498475" y="1651000"/>
                    </a:lnTo>
                    <a:lnTo>
                      <a:pt x="1239044" y="1177925"/>
                    </a:lnTo>
                    <a:lnTo>
                      <a:pt x="1386681" y="88900"/>
                    </a:lnTo>
                    <a:lnTo>
                      <a:pt x="796925" y="0"/>
                    </a:lnTo>
                    <a:lnTo>
                      <a:pt x="0" y="149225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2" name="Freihandform 2071"/>
              <p:cNvSpPr/>
              <p:nvPr/>
            </p:nvSpPr>
            <p:spPr>
              <a:xfrm>
                <a:off x="2166144" y="2814638"/>
                <a:ext cx="150814" cy="150812"/>
              </a:xfrm>
              <a:custGeom>
                <a:avLst/>
                <a:gdLst>
                  <a:gd name="connsiteX0" fmla="*/ 9525 w 111919"/>
                  <a:gd name="connsiteY0" fmla="*/ 21431 h 97631"/>
                  <a:gd name="connsiteX1" fmla="*/ 0 w 111919"/>
                  <a:gd name="connsiteY1" fmla="*/ 97631 h 97631"/>
                  <a:gd name="connsiteX2" fmla="*/ 102394 w 111919"/>
                  <a:gd name="connsiteY2" fmla="*/ 73819 h 97631"/>
                  <a:gd name="connsiteX3" fmla="*/ 111919 w 111919"/>
                  <a:gd name="connsiteY3" fmla="*/ 0 h 97631"/>
                  <a:gd name="connsiteX4" fmla="*/ 9525 w 111919"/>
                  <a:gd name="connsiteY4" fmla="*/ 21431 h 97631"/>
                  <a:gd name="connsiteX0" fmla="*/ 9525 w 111919"/>
                  <a:gd name="connsiteY0" fmla="*/ 21431 h 97631"/>
                  <a:gd name="connsiteX1" fmla="*/ 0 w 111919"/>
                  <a:gd name="connsiteY1" fmla="*/ 97631 h 97631"/>
                  <a:gd name="connsiteX2" fmla="*/ 104775 w 111919"/>
                  <a:gd name="connsiteY2" fmla="*/ 85725 h 97631"/>
                  <a:gd name="connsiteX3" fmla="*/ 111919 w 111919"/>
                  <a:gd name="connsiteY3" fmla="*/ 0 h 97631"/>
                  <a:gd name="connsiteX4" fmla="*/ 9525 w 111919"/>
                  <a:gd name="connsiteY4" fmla="*/ 21431 h 97631"/>
                  <a:gd name="connsiteX0" fmla="*/ 9525 w 111919"/>
                  <a:gd name="connsiteY0" fmla="*/ 21431 h 107156"/>
                  <a:gd name="connsiteX1" fmla="*/ 0 w 111919"/>
                  <a:gd name="connsiteY1" fmla="*/ 107156 h 107156"/>
                  <a:gd name="connsiteX2" fmla="*/ 104775 w 111919"/>
                  <a:gd name="connsiteY2" fmla="*/ 85725 h 107156"/>
                  <a:gd name="connsiteX3" fmla="*/ 111919 w 111919"/>
                  <a:gd name="connsiteY3" fmla="*/ 0 h 107156"/>
                  <a:gd name="connsiteX4" fmla="*/ 9525 w 111919"/>
                  <a:gd name="connsiteY4" fmla="*/ 21431 h 107156"/>
                  <a:gd name="connsiteX0" fmla="*/ 9525 w 111919"/>
                  <a:gd name="connsiteY0" fmla="*/ 9525 h 107156"/>
                  <a:gd name="connsiteX1" fmla="*/ 0 w 111919"/>
                  <a:gd name="connsiteY1" fmla="*/ 107156 h 107156"/>
                  <a:gd name="connsiteX2" fmla="*/ 104775 w 111919"/>
                  <a:gd name="connsiteY2" fmla="*/ 85725 h 107156"/>
                  <a:gd name="connsiteX3" fmla="*/ 111919 w 111919"/>
                  <a:gd name="connsiteY3" fmla="*/ 0 h 107156"/>
                  <a:gd name="connsiteX4" fmla="*/ 9525 w 111919"/>
                  <a:gd name="connsiteY4" fmla="*/ 9525 h 107156"/>
                  <a:gd name="connsiteX0" fmla="*/ 9525 w 111919"/>
                  <a:gd name="connsiteY0" fmla="*/ 21431 h 107156"/>
                  <a:gd name="connsiteX1" fmla="*/ 0 w 111919"/>
                  <a:gd name="connsiteY1" fmla="*/ 107156 h 107156"/>
                  <a:gd name="connsiteX2" fmla="*/ 104775 w 111919"/>
                  <a:gd name="connsiteY2" fmla="*/ 85725 h 107156"/>
                  <a:gd name="connsiteX3" fmla="*/ 111919 w 111919"/>
                  <a:gd name="connsiteY3" fmla="*/ 0 h 107156"/>
                  <a:gd name="connsiteX4" fmla="*/ 9525 w 111919"/>
                  <a:gd name="connsiteY4" fmla="*/ 21431 h 107156"/>
                  <a:gd name="connsiteX0" fmla="*/ 7144 w 111919"/>
                  <a:gd name="connsiteY0" fmla="*/ 11906 h 107156"/>
                  <a:gd name="connsiteX1" fmla="*/ 0 w 111919"/>
                  <a:gd name="connsiteY1" fmla="*/ 107156 h 107156"/>
                  <a:gd name="connsiteX2" fmla="*/ 104775 w 111919"/>
                  <a:gd name="connsiteY2" fmla="*/ 85725 h 107156"/>
                  <a:gd name="connsiteX3" fmla="*/ 111919 w 111919"/>
                  <a:gd name="connsiteY3" fmla="*/ 0 h 107156"/>
                  <a:gd name="connsiteX4" fmla="*/ 7144 w 111919"/>
                  <a:gd name="connsiteY4" fmla="*/ 11906 h 107156"/>
                  <a:gd name="connsiteX0" fmla="*/ 7144 w 109538"/>
                  <a:gd name="connsiteY0" fmla="*/ 19050 h 114300"/>
                  <a:gd name="connsiteX1" fmla="*/ 0 w 109538"/>
                  <a:gd name="connsiteY1" fmla="*/ 114300 h 114300"/>
                  <a:gd name="connsiteX2" fmla="*/ 104775 w 109538"/>
                  <a:gd name="connsiteY2" fmla="*/ 92869 h 114300"/>
                  <a:gd name="connsiteX3" fmla="*/ 109538 w 109538"/>
                  <a:gd name="connsiteY3" fmla="*/ 0 h 114300"/>
                  <a:gd name="connsiteX4" fmla="*/ 7144 w 109538"/>
                  <a:gd name="connsiteY4" fmla="*/ 19050 h 114300"/>
                  <a:gd name="connsiteX0" fmla="*/ 16669 w 109538"/>
                  <a:gd name="connsiteY0" fmla="*/ 16668 h 114300"/>
                  <a:gd name="connsiteX1" fmla="*/ 0 w 109538"/>
                  <a:gd name="connsiteY1" fmla="*/ 114300 h 114300"/>
                  <a:gd name="connsiteX2" fmla="*/ 104775 w 109538"/>
                  <a:gd name="connsiteY2" fmla="*/ 92869 h 114300"/>
                  <a:gd name="connsiteX3" fmla="*/ 109538 w 109538"/>
                  <a:gd name="connsiteY3" fmla="*/ 0 h 114300"/>
                  <a:gd name="connsiteX4" fmla="*/ 16669 w 109538"/>
                  <a:gd name="connsiteY4" fmla="*/ 16668 h 114300"/>
                  <a:gd name="connsiteX0" fmla="*/ 9525 w 109538"/>
                  <a:gd name="connsiteY0" fmla="*/ 16668 h 114300"/>
                  <a:gd name="connsiteX1" fmla="*/ 0 w 109538"/>
                  <a:gd name="connsiteY1" fmla="*/ 114300 h 114300"/>
                  <a:gd name="connsiteX2" fmla="*/ 104775 w 109538"/>
                  <a:gd name="connsiteY2" fmla="*/ 92869 h 114300"/>
                  <a:gd name="connsiteX3" fmla="*/ 109538 w 109538"/>
                  <a:gd name="connsiteY3" fmla="*/ 0 h 114300"/>
                  <a:gd name="connsiteX4" fmla="*/ 9525 w 109538"/>
                  <a:gd name="connsiteY4" fmla="*/ 16668 h 114300"/>
                  <a:gd name="connsiteX0" fmla="*/ 9525 w 109538"/>
                  <a:gd name="connsiteY0" fmla="*/ 16668 h 114300"/>
                  <a:gd name="connsiteX1" fmla="*/ 0 w 109538"/>
                  <a:gd name="connsiteY1" fmla="*/ 114300 h 114300"/>
                  <a:gd name="connsiteX2" fmla="*/ 95250 w 109538"/>
                  <a:gd name="connsiteY2" fmla="*/ 92869 h 114300"/>
                  <a:gd name="connsiteX3" fmla="*/ 109538 w 109538"/>
                  <a:gd name="connsiteY3" fmla="*/ 0 h 114300"/>
                  <a:gd name="connsiteX4" fmla="*/ 9525 w 109538"/>
                  <a:gd name="connsiteY4" fmla="*/ 16668 h 114300"/>
                  <a:gd name="connsiteX0" fmla="*/ 9525 w 109538"/>
                  <a:gd name="connsiteY0" fmla="*/ 16668 h 114300"/>
                  <a:gd name="connsiteX1" fmla="*/ 0 w 109538"/>
                  <a:gd name="connsiteY1" fmla="*/ 114300 h 114300"/>
                  <a:gd name="connsiteX2" fmla="*/ 102394 w 109538"/>
                  <a:gd name="connsiteY2" fmla="*/ 92869 h 114300"/>
                  <a:gd name="connsiteX3" fmla="*/ 109538 w 109538"/>
                  <a:gd name="connsiteY3" fmla="*/ 0 h 114300"/>
                  <a:gd name="connsiteX4" fmla="*/ 9525 w 109538"/>
                  <a:gd name="connsiteY4" fmla="*/ 16668 h 114300"/>
                  <a:gd name="connsiteX0" fmla="*/ 9525 w 109538"/>
                  <a:gd name="connsiteY0" fmla="*/ 16668 h 114300"/>
                  <a:gd name="connsiteX1" fmla="*/ 0 w 109538"/>
                  <a:gd name="connsiteY1" fmla="*/ 114300 h 114300"/>
                  <a:gd name="connsiteX2" fmla="*/ 95250 w 109538"/>
                  <a:gd name="connsiteY2" fmla="*/ 92869 h 114300"/>
                  <a:gd name="connsiteX3" fmla="*/ 109538 w 109538"/>
                  <a:gd name="connsiteY3" fmla="*/ 0 h 114300"/>
                  <a:gd name="connsiteX4" fmla="*/ 9525 w 109538"/>
                  <a:gd name="connsiteY4" fmla="*/ 16668 h 114300"/>
                  <a:gd name="connsiteX0" fmla="*/ 9525 w 119063"/>
                  <a:gd name="connsiteY0" fmla="*/ 16668 h 114300"/>
                  <a:gd name="connsiteX1" fmla="*/ 0 w 119063"/>
                  <a:gd name="connsiteY1" fmla="*/ 114300 h 114300"/>
                  <a:gd name="connsiteX2" fmla="*/ 95250 w 119063"/>
                  <a:gd name="connsiteY2" fmla="*/ 92869 h 114300"/>
                  <a:gd name="connsiteX3" fmla="*/ 119063 w 119063"/>
                  <a:gd name="connsiteY3" fmla="*/ 0 h 114300"/>
                  <a:gd name="connsiteX4" fmla="*/ 9525 w 119063"/>
                  <a:gd name="connsiteY4" fmla="*/ 16668 h 114300"/>
                  <a:gd name="connsiteX0" fmla="*/ 9525 w 119063"/>
                  <a:gd name="connsiteY0" fmla="*/ 16668 h 114300"/>
                  <a:gd name="connsiteX1" fmla="*/ 0 w 119063"/>
                  <a:gd name="connsiteY1" fmla="*/ 114300 h 114300"/>
                  <a:gd name="connsiteX2" fmla="*/ 102394 w 119063"/>
                  <a:gd name="connsiteY2" fmla="*/ 92869 h 114300"/>
                  <a:gd name="connsiteX3" fmla="*/ 119063 w 119063"/>
                  <a:gd name="connsiteY3" fmla="*/ 0 h 114300"/>
                  <a:gd name="connsiteX4" fmla="*/ 9525 w 119063"/>
                  <a:gd name="connsiteY4" fmla="*/ 16668 h 114300"/>
                  <a:gd name="connsiteX0" fmla="*/ 9525 w 119063"/>
                  <a:gd name="connsiteY0" fmla="*/ 16668 h 114300"/>
                  <a:gd name="connsiteX1" fmla="*/ 0 w 119063"/>
                  <a:gd name="connsiteY1" fmla="*/ 114300 h 114300"/>
                  <a:gd name="connsiteX2" fmla="*/ 97632 w 119063"/>
                  <a:gd name="connsiteY2" fmla="*/ 92869 h 114300"/>
                  <a:gd name="connsiteX3" fmla="*/ 119063 w 119063"/>
                  <a:gd name="connsiteY3" fmla="*/ 0 h 114300"/>
                  <a:gd name="connsiteX4" fmla="*/ 9525 w 119063"/>
                  <a:gd name="connsiteY4" fmla="*/ 16668 h 114300"/>
                  <a:gd name="connsiteX0" fmla="*/ 9525 w 114301"/>
                  <a:gd name="connsiteY0" fmla="*/ 16668 h 114300"/>
                  <a:gd name="connsiteX1" fmla="*/ 0 w 114301"/>
                  <a:gd name="connsiteY1" fmla="*/ 114300 h 114300"/>
                  <a:gd name="connsiteX2" fmla="*/ 97632 w 114301"/>
                  <a:gd name="connsiteY2" fmla="*/ 92869 h 114300"/>
                  <a:gd name="connsiteX3" fmla="*/ 114301 w 114301"/>
                  <a:gd name="connsiteY3" fmla="*/ 0 h 114300"/>
                  <a:gd name="connsiteX4" fmla="*/ 9525 w 114301"/>
                  <a:gd name="connsiteY4" fmla="*/ 16668 h 114300"/>
                  <a:gd name="connsiteX0" fmla="*/ 9525 w 114301"/>
                  <a:gd name="connsiteY0" fmla="*/ 26193 h 114300"/>
                  <a:gd name="connsiteX1" fmla="*/ 0 w 114301"/>
                  <a:gd name="connsiteY1" fmla="*/ 114300 h 114300"/>
                  <a:gd name="connsiteX2" fmla="*/ 97632 w 114301"/>
                  <a:gd name="connsiteY2" fmla="*/ 92869 h 114300"/>
                  <a:gd name="connsiteX3" fmla="*/ 114301 w 114301"/>
                  <a:gd name="connsiteY3" fmla="*/ 0 h 114300"/>
                  <a:gd name="connsiteX4" fmla="*/ 9525 w 114301"/>
                  <a:gd name="connsiteY4" fmla="*/ 26193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1" h="114300">
                    <a:moveTo>
                      <a:pt x="9525" y="26193"/>
                    </a:moveTo>
                    <a:lnTo>
                      <a:pt x="0" y="114300"/>
                    </a:lnTo>
                    <a:lnTo>
                      <a:pt x="97632" y="92869"/>
                    </a:lnTo>
                    <a:lnTo>
                      <a:pt x="114301" y="0"/>
                    </a:lnTo>
                    <a:lnTo>
                      <a:pt x="9525" y="26193"/>
                    </a:lnTo>
                    <a:close/>
                  </a:path>
                </a:pathLst>
              </a:custGeom>
              <a:noFill/>
              <a:ln w="22225">
                <a:solidFill>
                  <a:srgbClr val="FF0000"/>
                </a:solidFill>
                <a:prstDash val="sysDash"/>
              </a:ln>
              <a:scene3d>
                <a:camera prst="orthographicFront">
                  <a:rot lat="3000000" lon="1200000" rev="10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75" name="Gerade Verbindung 2074"/>
              <p:cNvCxnSpPr>
                <a:stCxn id="34" idx="0"/>
                <a:endCxn id="2069" idx="0"/>
              </p:cNvCxnSpPr>
              <p:nvPr/>
            </p:nvCxnSpPr>
            <p:spPr>
              <a:xfrm flipV="1">
                <a:off x="2306638" y="2673350"/>
                <a:ext cx="823912" cy="188912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7" name="Gerade Verbindung 2076"/>
              <p:cNvCxnSpPr>
                <a:stCxn id="2072" idx="2"/>
                <a:endCxn id="2069" idx="1"/>
              </p:cNvCxnSpPr>
              <p:nvPr/>
            </p:nvCxnSpPr>
            <p:spPr>
              <a:xfrm>
                <a:off x="2294964" y="2937173"/>
                <a:ext cx="905436" cy="863302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" name="Picture 11" descr="C:\Users\p41036\Desktop\FiberScout (PacificVis2014)\PacifiVis2014_Presentation\scissor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1142" y="2852717"/>
                <a:ext cx="458598" cy="3204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Freihandform 33"/>
            <p:cNvSpPr/>
            <p:nvPr/>
          </p:nvSpPr>
          <p:spPr>
            <a:xfrm>
              <a:off x="2306638" y="2679700"/>
              <a:ext cx="906462" cy="1117600"/>
            </a:xfrm>
            <a:custGeom>
              <a:avLst/>
              <a:gdLst>
                <a:gd name="connsiteX0" fmla="*/ 0 w 1377950"/>
                <a:gd name="connsiteY0" fmla="*/ 349250 h 1117600"/>
                <a:gd name="connsiteX1" fmla="*/ 1295400 w 1377950"/>
                <a:gd name="connsiteY1" fmla="*/ 0 h 1117600"/>
                <a:gd name="connsiteX2" fmla="*/ 1377950 w 1377950"/>
                <a:gd name="connsiteY2" fmla="*/ 1117600 h 1117600"/>
                <a:gd name="connsiteX3" fmla="*/ 6350 w 1377950"/>
                <a:gd name="connsiteY3" fmla="*/ 438150 h 1117600"/>
                <a:gd name="connsiteX4" fmla="*/ 0 w 1377950"/>
                <a:gd name="connsiteY4" fmla="*/ 349250 h 1117600"/>
                <a:gd name="connsiteX0" fmla="*/ 465138 w 1371600"/>
                <a:gd name="connsiteY0" fmla="*/ 182562 h 1117600"/>
                <a:gd name="connsiteX1" fmla="*/ 1289050 w 1371600"/>
                <a:gd name="connsiteY1" fmla="*/ 0 h 1117600"/>
                <a:gd name="connsiteX2" fmla="*/ 1371600 w 1371600"/>
                <a:gd name="connsiteY2" fmla="*/ 1117600 h 1117600"/>
                <a:gd name="connsiteX3" fmla="*/ 0 w 1371600"/>
                <a:gd name="connsiteY3" fmla="*/ 438150 h 1117600"/>
                <a:gd name="connsiteX4" fmla="*/ 465138 w 1371600"/>
                <a:gd name="connsiteY4" fmla="*/ 182562 h 1117600"/>
                <a:gd name="connsiteX0" fmla="*/ 0 w 906462"/>
                <a:gd name="connsiteY0" fmla="*/ 182562 h 1117600"/>
                <a:gd name="connsiteX1" fmla="*/ 823912 w 906462"/>
                <a:gd name="connsiteY1" fmla="*/ 0 h 1117600"/>
                <a:gd name="connsiteX2" fmla="*/ 906462 w 906462"/>
                <a:gd name="connsiteY2" fmla="*/ 1117600 h 1117600"/>
                <a:gd name="connsiteX3" fmla="*/ 6349 w 906462"/>
                <a:gd name="connsiteY3" fmla="*/ 266700 h 1117600"/>
                <a:gd name="connsiteX4" fmla="*/ 0 w 906462"/>
                <a:gd name="connsiteY4" fmla="*/ 182562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6462" h="1117600">
                  <a:moveTo>
                    <a:pt x="0" y="182562"/>
                  </a:moveTo>
                  <a:lnTo>
                    <a:pt x="823912" y="0"/>
                  </a:lnTo>
                  <a:lnTo>
                    <a:pt x="906462" y="1117600"/>
                  </a:lnTo>
                  <a:lnTo>
                    <a:pt x="6349" y="266700"/>
                  </a:lnTo>
                  <a:lnTo>
                    <a:pt x="0" y="182562"/>
                  </a:lnTo>
                  <a:close/>
                </a:path>
              </a:pathLst>
            </a:custGeom>
            <a:solidFill>
              <a:srgbClr val="FF0000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374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>
            <a:off x="303215" y="1916831"/>
            <a:ext cx="8553261" cy="3607669"/>
          </a:xfrm>
          <a:prstGeom prst="roundRect">
            <a:avLst>
              <a:gd name="adj" fmla="val 10724"/>
            </a:avLst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Industrial 3D X-Ray Computed </a:t>
            </a:r>
            <a:r>
              <a:rPr lang="en-US" b="0" dirty="0" smtClean="0">
                <a:latin typeface="+mn-lt"/>
              </a:rPr>
              <a:t>Tomography (3DXCT</a:t>
            </a:r>
            <a:r>
              <a:rPr lang="en-US" b="0" dirty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2054" name="Picture 6" descr="C:\Users\p41036\Desktop\FiberScout (PacificVis2014)\PacifiVis2014_Presentation\nanoto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08" y="2124901"/>
            <a:ext cx="2484276" cy="227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p41036\Desktop\FiberScout (PacificVis2014)\PacifiVis2014_Presentation\ctdata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44" y="2390774"/>
            <a:ext cx="1620747" cy="180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2979068" y="1916832"/>
            <a:ext cx="8756" cy="360766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4648200" y="1916832"/>
            <a:ext cx="0" cy="360766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7164288" y="1916832"/>
            <a:ext cx="0" cy="360766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4562475" y="4762500"/>
            <a:ext cx="2676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3DXCT scanner</a:t>
            </a:r>
            <a:endParaRPr lang="en-US" sz="2000" dirty="0">
              <a:latin typeface="+mn-lt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670354" y="4583258"/>
            <a:ext cx="267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3DXCT </a:t>
            </a:r>
          </a:p>
          <a:p>
            <a:pPr algn="ctr"/>
            <a:r>
              <a:rPr lang="en-US" sz="2000" dirty="0" smtClean="0">
                <a:latin typeface="+mn-lt"/>
              </a:rPr>
              <a:t>dataset</a:t>
            </a:r>
            <a:endParaRPr lang="en-US" sz="2000" dirty="0">
              <a:latin typeface="+mn-lt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2994793" y="4585626"/>
            <a:ext cx="1680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 err="1" smtClean="0">
                <a:latin typeface="+mn-lt"/>
              </a:rPr>
              <a:t>Cutout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specimen</a:t>
            </a:r>
            <a:endParaRPr lang="en-US" sz="2000" dirty="0">
              <a:latin typeface="+mn-lt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459514" y="4586307"/>
            <a:ext cx="2276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 err="1" smtClean="0">
                <a:latin typeface="+mn-lt"/>
              </a:rPr>
              <a:t>Aircraft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component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made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of</a:t>
            </a:r>
            <a:r>
              <a:rPr lang="de-AT" sz="2000" dirty="0" smtClean="0">
                <a:latin typeface="+mn-lt"/>
              </a:rPr>
              <a:t> FRP</a:t>
            </a:r>
            <a:endParaRPr lang="en-US" sz="2000" dirty="0">
              <a:latin typeface="+mn-lt"/>
            </a:endParaRPr>
          </a:p>
        </p:txBody>
      </p:sp>
      <p:pic>
        <p:nvPicPr>
          <p:cNvPr id="39" name="Picture 2" descr="C:\Users\p41036\Desktop\FiberScout (PacificVis2014)\PacifiVis2014_Presentation\component2_free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91" y="2360105"/>
            <a:ext cx="2515962" cy="198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Abgerundetes Rechteck 77"/>
          <p:cNvSpPr/>
          <p:nvPr/>
        </p:nvSpPr>
        <p:spPr>
          <a:xfrm>
            <a:off x="215516" y="1880828"/>
            <a:ext cx="8712968" cy="3668735"/>
          </a:xfrm>
          <a:prstGeom prst="roundRect">
            <a:avLst>
              <a:gd name="adj" fmla="val 10724"/>
            </a:avLst>
          </a:prstGeom>
          <a:solidFill>
            <a:schemeClr val="bg1">
              <a:alpha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p41036\Desktop\FiberScout (PacificVis2014)\PacifiVis2014_Presentation\specimen_fre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7000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49" y="2492146"/>
            <a:ext cx="1607505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uppieren 39"/>
          <p:cNvGrpSpPr/>
          <p:nvPr/>
        </p:nvGrpSpPr>
        <p:grpSpPr>
          <a:xfrm>
            <a:off x="2166144" y="2524125"/>
            <a:ext cx="2351087" cy="1651000"/>
            <a:chOff x="2166144" y="2524125"/>
            <a:chExt cx="2351087" cy="1651000"/>
          </a:xfrm>
        </p:grpSpPr>
        <p:grpSp>
          <p:nvGrpSpPr>
            <p:cNvPr id="41" name="Gruppieren 40"/>
            <p:cNvGrpSpPr/>
            <p:nvPr/>
          </p:nvGrpSpPr>
          <p:grpSpPr>
            <a:xfrm>
              <a:off x="2166144" y="2524125"/>
              <a:ext cx="2351087" cy="1651000"/>
              <a:chOff x="2166144" y="2524125"/>
              <a:chExt cx="2351087" cy="1651000"/>
            </a:xfrm>
          </p:grpSpPr>
          <p:sp>
            <p:nvSpPr>
              <p:cNvPr id="43" name="Freihandform 42"/>
              <p:cNvSpPr/>
              <p:nvPr/>
            </p:nvSpPr>
            <p:spPr>
              <a:xfrm>
                <a:off x="3130550" y="2524125"/>
                <a:ext cx="1386681" cy="1651000"/>
              </a:xfrm>
              <a:custGeom>
                <a:avLst/>
                <a:gdLst>
                  <a:gd name="connsiteX0" fmla="*/ 0 w 1381125"/>
                  <a:gd name="connsiteY0" fmla="*/ 149225 h 1651000"/>
                  <a:gd name="connsiteX1" fmla="*/ 69850 w 1381125"/>
                  <a:gd name="connsiteY1" fmla="*/ 1276350 h 1651000"/>
                  <a:gd name="connsiteX2" fmla="*/ 498475 w 1381125"/>
                  <a:gd name="connsiteY2" fmla="*/ 1651000 h 1651000"/>
                  <a:gd name="connsiteX3" fmla="*/ 1241425 w 1381125"/>
                  <a:gd name="connsiteY3" fmla="*/ 1177925 h 1651000"/>
                  <a:gd name="connsiteX4" fmla="*/ 1381125 w 1381125"/>
                  <a:gd name="connsiteY4" fmla="*/ 101600 h 1651000"/>
                  <a:gd name="connsiteX5" fmla="*/ 796925 w 1381125"/>
                  <a:gd name="connsiteY5" fmla="*/ 0 h 1651000"/>
                  <a:gd name="connsiteX6" fmla="*/ 0 w 1381125"/>
                  <a:gd name="connsiteY6" fmla="*/ 149225 h 1651000"/>
                  <a:gd name="connsiteX0" fmla="*/ 0 w 1387475"/>
                  <a:gd name="connsiteY0" fmla="*/ 149225 h 1651000"/>
                  <a:gd name="connsiteX1" fmla="*/ 69850 w 1387475"/>
                  <a:gd name="connsiteY1" fmla="*/ 1276350 h 1651000"/>
                  <a:gd name="connsiteX2" fmla="*/ 498475 w 1387475"/>
                  <a:gd name="connsiteY2" fmla="*/ 1651000 h 1651000"/>
                  <a:gd name="connsiteX3" fmla="*/ 1241425 w 1387475"/>
                  <a:gd name="connsiteY3" fmla="*/ 1177925 h 1651000"/>
                  <a:gd name="connsiteX4" fmla="*/ 1387475 w 1387475"/>
                  <a:gd name="connsiteY4" fmla="*/ 101600 h 1651000"/>
                  <a:gd name="connsiteX5" fmla="*/ 796925 w 1387475"/>
                  <a:gd name="connsiteY5" fmla="*/ 0 h 1651000"/>
                  <a:gd name="connsiteX6" fmla="*/ 0 w 1387475"/>
                  <a:gd name="connsiteY6" fmla="*/ 149225 h 1651000"/>
                  <a:gd name="connsiteX0" fmla="*/ 0 w 1381125"/>
                  <a:gd name="connsiteY0" fmla="*/ 149225 h 1651000"/>
                  <a:gd name="connsiteX1" fmla="*/ 69850 w 1381125"/>
                  <a:gd name="connsiteY1" fmla="*/ 1276350 h 1651000"/>
                  <a:gd name="connsiteX2" fmla="*/ 498475 w 1381125"/>
                  <a:gd name="connsiteY2" fmla="*/ 1651000 h 1651000"/>
                  <a:gd name="connsiteX3" fmla="*/ 1241425 w 1381125"/>
                  <a:gd name="connsiteY3" fmla="*/ 1177925 h 1651000"/>
                  <a:gd name="connsiteX4" fmla="*/ 1381125 w 1381125"/>
                  <a:gd name="connsiteY4" fmla="*/ 82550 h 1651000"/>
                  <a:gd name="connsiteX5" fmla="*/ 796925 w 1381125"/>
                  <a:gd name="connsiteY5" fmla="*/ 0 h 1651000"/>
                  <a:gd name="connsiteX6" fmla="*/ 0 w 1381125"/>
                  <a:gd name="connsiteY6" fmla="*/ 149225 h 1651000"/>
                  <a:gd name="connsiteX0" fmla="*/ 0 w 1374775"/>
                  <a:gd name="connsiteY0" fmla="*/ 149225 h 1651000"/>
                  <a:gd name="connsiteX1" fmla="*/ 69850 w 1374775"/>
                  <a:gd name="connsiteY1" fmla="*/ 1276350 h 1651000"/>
                  <a:gd name="connsiteX2" fmla="*/ 498475 w 1374775"/>
                  <a:gd name="connsiteY2" fmla="*/ 1651000 h 1651000"/>
                  <a:gd name="connsiteX3" fmla="*/ 1241425 w 1374775"/>
                  <a:gd name="connsiteY3" fmla="*/ 1177925 h 1651000"/>
                  <a:gd name="connsiteX4" fmla="*/ 1374775 w 1374775"/>
                  <a:gd name="connsiteY4" fmla="*/ 88900 h 1651000"/>
                  <a:gd name="connsiteX5" fmla="*/ 796925 w 1374775"/>
                  <a:gd name="connsiteY5" fmla="*/ 0 h 1651000"/>
                  <a:gd name="connsiteX6" fmla="*/ 0 w 1374775"/>
                  <a:gd name="connsiteY6" fmla="*/ 149225 h 1651000"/>
                  <a:gd name="connsiteX0" fmla="*/ 0 w 1386681"/>
                  <a:gd name="connsiteY0" fmla="*/ 149225 h 1651000"/>
                  <a:gd name="connsiteX1" fmla="*/ 69850 w 1386681"/>
                  <a:gd name="connsiteY1" fmla="*/ 1276350 h 1651000"/>
                  <a:gd name="connsiteX2" fmla="*/ 498475 w 1386681"/>
                  <a:gd name="connsiteY2" fmla="*/ 1651000 h 1651000"/>
                  <a:gd name="connsiteX3" fmla="*/ 1241425 w 1386681"/>
                  <a:gd name="connsiteY3" fmla="*/ 1177925 h 1651000"/>
                  <a:gd name="connsiteX4" fmla="*/ 1386681 w 1386681"/>
                  <a:gd name="connsiteY4" fmla="*/ 88900 h 1651000"/>
                  <a:gd name="connsiteX5" fmla="*/ 796925 w 1386681"/>
                  <a:gd name="connsiteY5" fmla="*/ 0 h 1651000"/>
                  <a:gd name="connsiteX6" fmla="*/ 0 w 1386681"/>
                  <a:gd name="connsiteY6" fmla="*/ 149225 h 1651000"/>
                  <a:gd name="connsiteX0" fmla="*/ 0 w 1386681"/>
                  <a:gd name="connsiteY0" fmla="*/ 149225 h 1651000"/>
                  <a:gd name="connsiteX1" fmla="*/ 69850 w 1386681"/>
                  <a:gd name="connsiteY1" fmla="*/ 1276350 h 1651000"/>
                  <a:gd name="connsiteX2" fmla="*/ 498475 w 1386681"/>
                  <a:gd name="connsiteY2" fmla="*/ 1651000 h 1651000"/>
                  <a:gd name="connsiteX3" fmla="*/ 1239044 w 1386681"/>
                  <a:gd name="connsiteY3" fmla="*/ 1177925 h 1651000"/>
                  <a:gd name="connsiteX4" fmla="*/ 1386681 w 1386681"/>
                  <a:gd name="connsiteY4" fmla="*/ 88900 h 1651000"/>
                  <a:gd name="connsiteX5" fmla="*/ 796925 w 1386681"/>
                  <a:gd name="connsiteY5" fmla="*/ 0 h 1651000"/>
                  <a:gd name="connsiteX6" fmla="*/ 0 w 1386681"/>
                  <a:gd name="connsiteY6" fmla="*/ 149225 h 165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6681" h="1651000">
                    <a:moveTo>
                      <a:pt x="0" y="149225"/>
                    </a:moveTo>
                    <a:lnTo>
                      <a:pt x="69850" y="1276350"/>
                    </a:lnTo>
                    <a:lnTo>
                      <a:pt x="498475" y="1651000"/>
                    </a:lnTo>
                    <a:lnTo>
                      <a:pt x="1239044" y="1177925"/>
                    </a:lnTo>
                    <a:lnTo>
                      <a:pt x="1386681" y="88900"/>
                    </a:lnTo>
                    <a:lnTo>
                      <a:pt x="796925" y="0"/>
                    </a:lnTo>
                    <a:lnTo>
                      <a:pt x="0" y="149225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ihandform 43"/>
              <p:cNvSpPr/>
              <p:nvPr/>
            </p:nvSpPr>
            <p:spPr>
              <a:xfrm>
                <a:off x="2166144" y="2814638"/>
                <a:ext cx="150814" cy="150812"/>
              </a:xfrm>
              <a:custGeom>
                <a:avLst/>
                <a:gdLst>
                  <a:gd name="connsiteX0" fmla="*/ 9525 w 111919"/>
                  <a:gd name="connsiteY0" fmla="*/ 21431 h 97631"/>
                  <a:gd name="connsiteX1" fmla="*/ 0 w 111919"/>
                  <a:gd name="connsiteY1" fmla="*/ 97631 h 97631"/>
                  <a:gd name="connsiteX2" fmla="*/ 102394 w 111919"/>
                  <a:gd name="connsiteY2" fmla="*/ 73819 h 97631"/>
                  <a:gd name="connsiteX3" fmla="*/ 111919 w 111919"/>
                  <a:gd name="connsiteY3" fmla="*/ 0 h 97631"/>
                  <a:gd name="connsiteX4" fmla="*/ 9525 w 111919"/>
                  <a:gd name="connsiteY4" fmla="*/ 21431 h 97631"/>
                  <a:gd name="connsiteX0" fmla="*/ 9525 w 111919"/>
                  <a:gd name="connsiteY0" fmla="*/ 21431 h 97631"/>
                  <a:gd name="connsiteX1" fmla="*/ 0 w 111919"/>
                  <a:gd name="connsiteY1" fmla="*/ 97631 h 97631"/>
                  <a:gd name="connsiteX2" fmla="*/ 104775 w 111919"/>
                  <a:gd name="connsiteY2" fmla="*/ 85725 h 97631"/>
                  <a:gd name="connsiteX3" fmla="*/ 111919 w 111919"/>
                  <a:gd name="connsiteY3" fmla="*/ 0 h 97631"/>
                  <a:gd name="connsiteX4" fmla="*/ 9525 w 111919"/>
                  <a:gd name="connsiteY4" fmla="*/ 21431 h 97631"/>
                  <a:gd name="connsiteX0" fmla="*/ 9525 w 111919"/>
                  <a:gd name="connsiteY0" fmla="*/ 21431 h 107156"/>
                  <a:gd name="connsiteX1" fmla="*/ 0 w 111919"/>
                  <a:gd name="connsiteY1" fmla="*/ 107156 h 107156"/>
                  <a:gd name="connsiteX2" fmla="*/ 104775 w 111919"/>
                  <a:gd name="connsiteY2" fmla="*/ 85725 h 107156"/>
                  <a:gd name="connsiteX3" fmla="*/ 111919 w 111919"/>
                  <a:gd name="connsiteY3" fmla="*/ 0 h 107156"/>
                  <a:gd name="connsiteX4" fmla="*/ 9525 w 111919"/>
                  <a:gd name="connsiteY4" fmla="*/ 21431 h 107156"/>
                  <a:gd name="connsiteX0" fmla="*/ 9525 w 111919"/>
                  <a:gd name="connsiteY0" fmla="*/ 9525 h 107156"/>
                  <a:gd name="connsiteX1" fmla="*/ 0 w 111919"/>
                  <a:gd name="connsiteY1" fmla="*/ 107156 h 107156"/>
                  <a:gd name="connsiteX2" fmla="*/ 104775 w 111919"/>
                  <a:gd name="connsiteY2" fmla="*/ 85725 h 107156"/>
                  <a:gd name="connsiteX3" fmla="*/ 111919 w 111919"/>
                  <a:gd name="connsiteY3" fmla="*/ 0 h 107156"/>
                  <a:gd name="connsiteX4" fmla="*/ 9525 w 111919"/>
                  <a:gd name="connsiteY4" fmla="*/ 9525 h 107156"/>
                  <a:gd name="connsiteX0" fmla="*/ 9525 w 111919"/>
                  <a:gd name="connsiteY0" fmla="*/ 21431 h 107156"/>
                  <a:gd name="connsiteX1" fmla="*/ 0 w 111919"/>
                  <a:gd name="connsiteY1" fmla="*/ 107156 h 107156"/>
                  <a:gd name="connsiteX2" fmla="*/ 104775 w 111919"/>
                  <a:gd name="connsiteY2" fmla="*/ 85725 h 107156"/>
                  <a:gd name="connsiteX3" fmla="*/ 111919 w 111919"/>
                  <a:gd name="connsiteY3" fmla="*/ 0 h 107156"/>
                  <a:gd name="connsiteX4" fmla="*/ 9525 w 111919"/>
                  <a:gd name="connsiteY4" fmla="*/ 21431 h 107156"/>
                  <a:gd name="connsiteX0" fmla="*/ 7144 w 111919"/>
                  <a:gd name="connsiteY0" fmla="*/ 11906 h 107156"/>
                  <a:gd name="connsiteX1" fmla="*/ 0 w 111919"/>
                  <a:gd name="connsiteY1" fmla="*/ 107156 h 107156"/>
                  <a:gd name="connsiteX2" fmla="*/ 104775 w 111919"/>
                  <a:gd name="connsiteY2" fmla="*/ 85725 h 107156"/>
                  <a:gd name="connsiteX3" fmla="*/ 111919 w 111919"/>
                  <a:gd name="connsiteY3" fmla="*/ 0 h 107156"/>
                  <a:gd name="connsiteX4" fmla="*/ 7144 w 111919"/>
                  <a:gd name="connsiteY4" fmla="*/ 11906 h 107156"/>
                  <a:gd name="connsiteX0" fmla="*/ 7144 w 109538"/>
                  <a:gd name="connsiteY0" fmla="*/ 19050 h 114300"/>
                  <a:gd name="connsiteX1" fmla="*/ 0 w 109538"/>
                  <a:gd name="connsiteY1" fmla="*/ 114300 h 114300"/>
                  <a:gd name="connsiteX2" fmla="*/ 104775 w 109538"/>
                  <a:gd name="connsiteY2" fmla="*/ 92869 h 114300"/>
                  <a:gd name="connsiteX3" fmla="*/ 109538 w 109538"/>
                  <a:gd name="connsiteY3" fmla="*/ 0 h 114300"/>
                  <a:gd name="connsiteX4" fmla="*/ 7144 w 109538"/>
                  <a:gd name="connsiteY4" fmla="*/ 19050 h 114300"/>
                  <a:gd name="connsiteX0" fmla="*/ 16669 w 109538"/>
                  <a:gd name="connsiteY0" fmla="*/ 16668 h 114300"/>
                  <a:gd name="connsiteX1" fmla="*/ 0 w 109538"/>
                  <a:gd name="connsiteY1" fmla="*/ 114300 h 114300"/>
                  <a:gd name="connsiteX2" fmla="*/ 104775 w 109538"/>
                  <a:gd name="connsiteY2" fmla="*/ 92869 h 114300"/>
                  <a:gd name="connsiteX3" fmla="*/ 109538 w 109538"/>
                  <a:gd name="connsiteY3" fmla="*/ 0 h 114300"/>
                  <a:gd name="connsiteX4" fmla="*/ 16669 w 109538"/>
                  <a:gd name="connsiteY4" fmla="*/ 16668 h 114300"/>
                  <a:gd name="connsiteX0" fmla="*/ 9525 w 109538"/>
                  <a:gd name="connsiteY0" fmla="*/ 16668 h 114300"/>
                  <a:gd name="connsiteX1" fmla="*/ 0 w 109538"/>
                  <a:gd name="connsiteY1" fmla="*/ 114300 h 114300"/>
                  <a:gd name="connsiteX2" fmla="*/ 104775 w 109538"/>
                  <a:gd name="connsiteY2" fmla="*/ 92869 h 114300"/>
                  <a:gd name="connsiteX3" fmla="*/ 109538 w 109538"/>
                  <a:gd name="connsiteY3" fmla="*/ 0 h 114300"/>
                  <a:gd name="connsiteX4" fmla="*/ 9525 w 109538"/>
                  <a:gd name="connsiteY4" fmla="*/ 16668 h 114300"/>
                  <a:gd name="connsiteX0" fmla="*/ 9525 w 109538"/>
                  <a:gd name="connsiteY0" fmla="*/ 16668 h 114300"/>
                  <a:gd name="connsiteX1" fmla="*/ 0 w 109538"/>
                  <a:gd name="connsiteY1" fmla="*/ 114300 h 114300"/>
                  <a:gd name="connsiteX2" fmla="*/ 95250 w 109538"/>
                  <a:gd name="connsiteY2" fmla="*/ 92869 h 114300"/>
                  <a:gd name="connsiteX3" fmla="*/ 109538 w 109538"/>
                  <a:gd name="connsiteY3" fmla="*/ 0 h 114300"/>
                  <a:gd name="connsiteX4" fmla="*/ 9525 w 109538"/>
                  <a:gd name="connsiteY4" fmla="*/ 16668 h 114300"/>
                  <a:gd name="connsiteX0" fmla="*/ 9525 w 109538"/>
                  <a:gd name="connsiteY0" fmla="*/ 16668 h 114300"/>
                  <a:gd name="connsiteX1" fmla="*/ 0 w 109538"/>
                  <a:gd name="connsiteY1" fmla="*/ 114300 h 114300"/>
                  <a:gd name="connsiteX2" fmla="*/ 102394 w 109538"/>
                  <a:gd name="connsiteY2" fmla="*/ 92869 h 114300"/>
                  <a:gd name="connsiteX3" fmla="*/ 109538 w 109538"/>
                  <a:gd name="connsiteY3" fmla="*/ 0 h 114300"/>
                  <a:gd name="connsiteX4" fmla="*/ 9525 w 109538"/>
                  <a:gd name="connsiteY4" fmla="*/ 16668 h 114300"/>
                  <a:gd name="connsiteX0" fmla="*/ 9525 w 109538"/>
                  <a:gd name="connsiteY0" fmla="*/ 16668 h 114300"/>
                  <a:gd name="connsiteX1" fmla="*/ 0 w 109538"/>
                  <a:gd name="connsiteY1" fmla="*/ 114300 h 114300"/>
                  <a:gd name="connsiteX2" fmla="*/ 95250 w 109538"/>
                  <a:gd name="connsiteY2" fmla="*/ 92869 h 114300"/>
                  <a:gd name="connsiteX3" fmla="*/ 109538 w 109538"/>
                  <a:gd name="connsiteY3" fmla="*/ 0 h 114300"/>
                  <a:gd name="connsiteX4" fmla="*/ 9525 w 109538"/>
                  <a:gd name="connsiteY4" fmla="*/ 16668 h 114300"/>
                  <a:gd name="connsiteX0" fmla="*/ 9525 w 119063"/>
                  <a:gd name="connsiteY0" fmla="*/ 16668 h 114300"/>
                  <a:gd name="connsiteX1" fmla="*/ 0 w 119063"/>
                  <a:gd name="connsiteY1" fmla="*/ 114300 h 114300"/>
                  <a:gd name="connsiteX2" fmla="*/ 95250 w 119063"/>
                  <a:gd name="connsiteY2" fmla="*/ 92869 h 114300"/>
                  <a:gd name="connsiteX3" fmla="*/ 119063 w 119063"/>
                  <a:gd name="connsiteY3" fmla="*/ 0 h 114300"/>
                  <a:gd name="connsiteX4" fmla="*/ 9525 w 119063"/>
                  <a:gd name="connsiteY4" fmla="*/ 16668 h 114300"/>
                  <a:gd name="connsiteX0" fmla="*/ 9525 w 119063"/>
                  <a:gd name="connsiteY0" fmla="*/ 16668 h 114300"/>
                  <a:gd name="connsiteX1" fmla="*/ 0 w 119063"/>
                  <a:gd name="connsiteY1" fmla="*/ 114300 h 114300"/>
                  <a:gd name="connsiteX2" fmla="*/ 102394 w 119063"/>
                  <a:gd name="connsiteY2" fmla="*/ 92869 h 114300"/>
                  <a:gd name="connsiteX3" fmla="*/ 119063 w 119063"/>
                  <a:gd name="connsiteY3" fmla="*/ 0 h 114300"/>
                  <a:gd name="connsiteX4" fmla="*/ 9525 w 119063"/>
                  <a:gd name="connsiteY4" fmla="*/ 16668 h 114300"/>
                  <a:gd name="connsiteX0" fmla="*/ 9525 w 119063"/>
                  <a:gd name="connsiteY0" fmla="*/ 16668 h 114300"/>
                  <a:gd name="connsiteX1" fmla="*/ 0 w 119063"/>
                  <a:gd name="connsiteY1" fmla="*/ 114300 h 114300"/>
                  <a:gd name="connsiteX2" fmla="*/ 97632 w 119063"/>
                  <a:gd name="connsiteY2" fmla="*/ 92869 h 114300"/>
                  <a:gd name="connsiteX3" fmla="*/ 119063 w 119063"/>
                  <a:gd name="connsiteY3" fmla="*/ 0 h 114300"/>
                  <a:gd name="connsiteX4" fmla="*/ 9525 w 119063"/>
                  <a:gd name="connsiteY4" fmla="*/ 16668 h 114300"/>
                  <a:gd name="connsiteX0" fmla="*/ 9525 w 114301"/>
                  <a:gd name="connsiteY0" fmla="*/ 16668 h 114300"/>
                  <a:gd name="connsiteX1" fmla="*/ 0 w 114301"/>
                  <a:gd name="connsiteY1" fmla="*/ 114300 h 114300"/>
                  <a:gd name="connsiteX2" fmla="*/ 97632 w 114301"/>
                  <a:gd name="connsiteY2" fmla="*/ 92869 h 114300"/>
                  <a:gd name="connsiteX3" fmla="*/ 114301 w 114301"/>
                  <a:gd name="connsiteY3" fmla="*/ 0 h 114300"/>
                  <a:gd name="connsiteX4" fmla="*/ 9525 w 114301"/>
                  <a:gd name="connsiteY4" fmla="*/ 16668 h 114300"/>
                  <a:gd name="connsiteX0" fmla="*/ 9525 w 114301"/>
                  <a:gd name="connsiteY0" fmla="*/ 26193 h 114300"/>
                  <a:gd name="connsiteX1" fmla="*/ 0 w 114301"/>
                  <a:gd name="connsiteY1" fmla="*/ 114300 h 114300"/>
                  <a:gd name="connsiteX2" fmla="*/ 97632 w 114301"/>
                  <a:gd name="connsiteY2" fmla="*/ 92869 h 114300"/>
                  <a:gd name="connsiteX3" fmla="*/ 114301 w 114301"/>
                  <a:gd name="connsiteY3" fmla="*/ 0 h 114300"/>
                  <a:gd name="connsiteX4" fmla="*/ 9525 w 114301"/>
                  <a:gd name="connsiteY4" fmla="*/ 26193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1" h="114300">
                    <a:moveTo>
                      <a:pt x="9525" y="26193"/>
                    </a:moveTo>
                    <a:lnTo>
                      <a:pt x="0" y="114300"/>
                    </a:lnTo>
                    <a:lnTo>
                      <a:pt x="97632" y="92869"/>
                    </a:lnTo>
                    <a:lnTo>
                      <a:pt x="114301" y="0"/>
                    </a:lnTo>
                    <a:lnTo>
                      <a:pt x="9525" y="26193"/>
                    </a:lnTo>
                    <a:close/>
                  </a:path>
                </a:pathLst>
              </a:custGeom>
              <a:noFill/>
              <a:ln w="22225">
                <a:solidFill>
                  <a:srgbClr val="FF0000"/>
                </a:solidFill>
                <a:prstDash val="sysDash"/>
              </a:ln>
              <a:scene3d>
                <a:camera prst="orthographicFront">
                  <a:rot lat="3000000" lon="1200000" rev="10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Gerade Verbindung 44"/>
              <p:cNvCxnSpPr>
                <a:stCxn id="42" idx="0"/>
                <a:endCxn id="43" idx="0"/>
              </p:cNvCxnSpPr>
              <p:nvPr/>
            </p:nvCxnSpPr>
            <p:spPr>
              <a:xfrm flipV="1">
                <a:off x="2306638" y="2673350"/>
                <a:ext cx="823912" cy="188912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>
                <a:stCxn id="44" idx="2"/>
                <a:endCxn id="43" idx="1"/>
              </p:cNvCxnSpPr>
              <p:nvPr/>
            </p:nvCxnSpPr>
            <p:spPr>
              <a:xfrm>
                <a:off x="2294964" y="2937173"/>
                <a:ext cx="905436" cy="863302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Picture 11" descr="C:\Users\p41036\Desktop\FiberScout (PacificVis2014)\PacifiVis2014_Presentation\scissor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1142" y="2852717"/>
                <a:ext cx="458598" cy="3204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Freihandform 41"/>
            <p:cNvSpPr/>
            <p:nvPr/>
          </p:nvSpPr>
          <p:spPr>
            <a:xfrm>
              <a:off x="2306638" y="2679700"/>
              <a:ext cx="906462" cy="1117600"/>
            </a:xfrm>
            <a:custGeom>
              <a:avLst/>
              <a:gdLst>
                <a:gd name="connsiteX0" fmla="*/ 0 w 1377950"/>
                <a:gd name="connsiteY0" fmla="*/ 349250 h 1117600"/>
                <a:gd name="connsiteX1" fmla="*/ 1295400 w 1377950"/>
                <a:gd name="connsiteY1" fmla="*/ 0 h 1117600"/>
                <a:gd name="connsiteX2" fmla="*/ 1377950 w 1377950"/>
                <a:gd name="connsiteY2" fmla="*/ 1117600 h 1117600"/>
                <a:gd name="connsiteX3" fmla="*/ 6350 w 1377950"/>
                <a:gd name="connsiteY3" fmla="*/ 438150 h 1117600"/>
                <a:gd name="connsiteX4" fmla="*/ 0 w 1377950"/>
                <a:gd name="connsiteY4" fmla="*/ 349250 h 1117600"/>
                <a:gd name="connsiteX0" fmla="*/ 465138 w 1371600"/>
                <a:gd name="connsiteY0" fmla="*/ 182562 h 1117600"/>
                <a:gd name="connsiteX1" fmla="*/ 1289050 w 1371600"/>
                <a:gd name="connsiteY1" fmla="*/ 0 h 1117600"/>
                <a:gd name="connsiteX2" fmla="*/ 1371600 w 1371600"/>
                <a:gd name="connsiteY2" fmla="*/ 1117600 h 1117600"/>
                <a:gd name="connsiteX3" fmla="*/ 0 w 1371600"/>
                <a:gd name="connsiteY3" fmla="*/ 438150 h 1117600"/>
                <a:gd name="connsiteX4" fmla="*/ 465138 w 1371600"/>
                <a:gd name="connsiteY4" fmla="*/ 182562 h 1117600"/>
                <a:gd name="connsiteX0" fmla="*/ 0 w 906462"/>
                <a:gd name="connsiteY0" fmla="*/ 182562 h 1117600"/>
                <a:gd name="connsiteX1" fmla="*/ 823912 w 906462"/>
                <a:gd name="connsiteY1" fmla="*/ 0 h 1117600"/>
                <a:gd name="connsiteX2" fmla="*/ 906462 w 906462"/>
                <a:gd name="connsiteY2" fmla="*/ 1117600 h 1117600"/>
                <a:gd name="connsiteX3" fmla="*/ 6349 w 906462"/>
                <a:gd name="connsiteY3" fmla="*/ 266700 h 1117600"/>
                <a:gd name="connsiteX4" fmla="*/ 0 w 906462"/>
                <a:gd name="connsiteY4" fmla="*/ 182562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6462" h="1117600">
                  <a:moveTo>
                    <a:pt x="0" y="182562"/>
                  </a:moveTo>
                  <a:lnTo>
                    <a:pt x="823912" y="0"/>
                  </a:lnTo>
                  <a:lnTo>
                    <a:pt x="906462" y="1117600"/>
                  </a:lnTo>
                  <a:lnTo>
                    <a:pt x="6349" y="266700"/>
                  </a:lnTo>
                  <a:lnTo>
                    <a:pt x="0" y="182562"/>
                  </a:lnTo>
                  <a:close/>
                </a:path>
              </a:pathLst>
            </a:custGeom>
            <a:solidFill>
              <a:srgbClr val="FF0000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" descr="C:\Users\P41036\Desktop\pacific\PacifiVis2014_Presentation\specimen_fre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626" y="1562519"/>
            <a:ext cx="4189647" cy="453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48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260000" y="26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7747E-6 L 0.10591 0.06731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5" y="335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91 0.06736 L -2.77778E-6 3.7037E-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5" y="-33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38500" y="385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Industrial 3D X-Ray Computed </a:t>
            </a:r>
            <a:r>
              <a:rPr lang="en-US" b="0" dirty="0" smtClean="0">
                <a:latin typeface="+mn-lt"/>
              </a:rPr>
              <a:t>Tomography (3DXCT</a:t>
            </a:r>
            <a:r>
              <a:rPr lang="en-US" b="0" dirty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2051" name="Picture 3" descr="C:\Users\p41036\Desktop\FiberScout (PacificVis2014)\PacifiVis2014_Presentation\specimen_fre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7000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49" y="2492146"/>
            <a:ext cx="1607505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41036\Desktop\FiberScout (PacificVis2014)\PacifiVis2014_Presentation\nanoto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08" y="2124901"/>
            <a:ext cx="2484276" cy="227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p41036\Desktop\FiberScout (PacificVis2014)\PacifiVis2014_Presentation\ctdata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44" y="2390774"/>
            <a:ext cx="1620747" cy="180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303215" y="1916831"/>
            <a:ext cx="8553261" cy="3607669"/>
            <a:chOff x="303215" y="1916831"/>
            <a:chExt cx="8553261" cy="3607669"/>
          </a:xfrm>
        </p:grpSpPr>
        <p:sp>
          <p:nvSpPr>
            <p:cNvPr id="7" name="Abgerundetes Rechteck 6"/>
            <p:cNvSpPr/>
            <p:nvPr/>
          </p:nvSpPr>
          <p:spPr>
            <a:xfrm>
              <a:off x="303215" y="1916831"/>
              <a:ext cx="8553261" cy="3607669"/>
            </a:xfrm>
            <a:prstGeom prst="roundRect">
              <a:avLst>
                <a:gd name="adj" fmla="val 10724"/>
              </a:avLst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Gerade Verbindung 8"/>
            <p:cNvCxnSpPr/>
            <p:nvPr/>
          </p:nvCxnSpPr>
          <p:spPr>
            <a:xfrm>
              <a:off x="2979068" y="1916832"/>
              <a:ext cx="8756" cy="3607668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>
            <a:xfrm>
              <a:off x="4648200" y="1916832"/>
              <a:ext cx="0" cy="3607668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>
              <a:off x="7164288" y="1916832"/>
              <a:ext cx="0" cy="3607668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ieren 12"/>
          <p:cNvGrpSpPr/>
          <p:nvPr/>
        </p:nvGrpSpPr>
        <p:grpSpPr>
          <a:xfrm>
            <a:off x="3130550" y="2403475"/>
            <a:ext cx="2971800" cy="1771650"/>
            <a:chOff x="3130550" y="2403475"/>
            <a:chExt cx="2971800" cy="1771650"/>
          </a:xfrm>
        </p:grpSpPr>
        <p:sp>
          <p:nvSpPr>
            <p:cNvPr id="28" name="Freihandform 27"/>
            <p:cNvSpPr/>
            <p:nvPr/>
          </p:nvSpPr>
          <p:spPr>
            <a:xfrm>
              <a:off x="3130550" y="2524125"/>
              <a:ext cx="1386681" cy="1651000"/>
            </a:xfrm>
            <a:custGeom>
              <a:avLst/>
              <a:gdLst>
                <a:gd name="connsiteX0" fmla="*/ 0 w 1381125"/>
                <a:gd name="connsiteY0" fmla="*/ 149225 h 1651000"/>
                <a:gd name="connsiteX1" fmla="*/ 69850 w 1381125"/>
                <a:gd name="connsiteY1" fmla="*/ 1276350 h 1651000"/>
                <a:gd name="connsiteX2" fmla="*/ 498475 w 1381125"/>
                <a:gd name="connsiteY2" fmla="*/ 1651000 h 1651000"/>
                <a:gd name="connsiteX3" fmla="*/ 1241425 w 1381125"/>
                <a:gd name="connsiteY3" fmla="*/ 1177925 h 1651000"/>
                <a:gd name="connsiteX4" fmla="*/ 1381125 w 1381125"/>
                <a:gd name="connsiteY4" fmla="*/ 101600 h 1651000"/>
                <a:gd name="connsiteX5" fmla="*/ 796925 w 1381125"/>
                <a:gd name="connsiteY5" fmla="*/ 0 h 1651000"/>
                <a:gd name="connsiteX6" fmla="*/ 0 w 1381125"/>
                <a:gd name="connsiteY6" fmla="*/ 149225 h 1651000"/>
                <a:gd name="connsiteX0" fmla="*/ 0 w 1387475"/>
                <a:gd name="connsiteY0" fmla="*/ 149225 h 1651000"/>
                <a:gd name="connsiteX1" fmla="*/ 69850 w 1387475"/>
                <a:gd name="connsiteY1" fmla="*/ 1276350 h 1651000"/>
                <a:gd name="connsiteX2" fmla="*/ 498475 w 1387475"/>
                <a:gd name="connsiteY2" fmla="*/ 1651000 h 1651000"/>
                <a:gd name="connsiteX3" fmla="*/ 1241425 w 1387475"/>
                <a:gd name="connsiteY3" fmla="*/ 1177925 h 1651000"/>
                <a:gd name="connsiteX4" fmla="*/ 1387475 w 1387475"/>
                <a:gd name="connsiteY4" fmla="*/ 101600 h 1651000"/>
                <a:gd name="connsiteX5" fmla="*/ 796925 w 1387475"/>
                <a:gd name="connsiteY5" fmla="*/ 0 h 1651000"/>
                <a:gd name="connsiteX6" fmla="*/ 0 w 1387475"/>
                <a:gd name="connsiteY6" fmla="*/ 149225 h 1651000"/>
                <a:gd name="connsiteX0" fmla="*/ 0 w 1381125"/>
                <a:gd name="connsiteY0" fmla="*/ 149225 h 1651000"/>
                <a:gd name="connsiteX1" fmla="*/ 69850 w 1381125"/>
                <a:gd name="connsiteY1" fmla="*/ 1276350 h 1651000"/>
                <a:gd name="connsiteX2" fmla="*/ 498475 w 1381125"/>
                <a:gd name="connsiteY2" fmla="*/ 1651000 h 1651000"/>
                <a:gd name="connsiteX3" fmla="*/ 1241425 w 1381125"/>
                <a:gd name="connsiteY3" fmla="*/ 1177925 h 1651000"/>
                <a:gd name="connsiteX4" fmla="*/ 1381125 w 1381125"/>
                <a:gd name="connsiteY4" fmla="*/ 82550 h 1651000"/>
                <a:gd name="connsiteX5" fmla="*/ 796925 w 1381125"/>
                <a:gd name="connsiteY5" fmla="*/ 0 h 1651000"/>
                <a:gd name="connsiteX6" fmla="*/ 0 w 1381125"/>
                <a:gd name="connsiteY6" fmla="*/ 149225 h 1651000"/>
                <a:gd name="connsiteX0" fmla="*/ 0 w 1374775"/>
                <a:gd name="connsiteY0" fmla="*/ 149225 h 1651000"/>
                <a:gd name="connsiteX1" fmla="*/ 69850 w 1374775"/>
                <a:gd name="connsiteY1" fmla="*/ 1276350 h 1651000"/>
                <a:gd name="connsiteX2" fmla="*/ 498475 w 1374775"/>
                <a:gd name="connsiteY2" fmla="*/ 1651000 h 1651000"/>
                <a:gd name="connsiteX3" fmla="*/ 1241425 w 1374775"/>
                <a:gd name="connsiteY3" fmla="*/ 1177925 h 1651000"/>
                <a:gd name="connsiteX4" fmla="*/ 1374775 w 1374775"/>
                <a:gd name="connsiteY4" fmla="*/ 88900 h 1651000"/>
                <a:gd name="connsiteX5" fmla="*/ 796925 w 1374775"/>
                <a:gd name="connsiteY5" fmla="*/ 0 h 1651000"/>
                <a:gd name="connsiteX6" fmla="*/ 0 w 1374775"/>
                <a:gd name="connsiteY6" fmla="*/ 149225 h 1651000"/>
                <a:gd name="connsiteX0" fmla="*/ 0 w 1386681"/>
                <a:gd name="connsiteY0" fmla="*/ 149225 h 1651000"/>
                <a:gd name="connsiteX1" fmla="*/ 69850 w 1386681"/>
                <a:gd name="connsiteY1" fmla="*/ 1276350 h 1651000"/>
                <a:gd name="connsiteX2" fmla="*/ 498475 w 1386681"/>
                <a:gd name="connsiteY2" fmla="*/ 1651000 h 1651000"/>
                <a:gd name="connsiteX3" fmla="*/ 1241425 w 1386681"/>
                <a:gd name="connsiteY3" fmla="*/ 1177925 h 1651000"/>
                <a:gd name="connsiteX4" fmla="*/ 1386681 w 1386681"/>
                <a:gd name="connsiteY4" fmla="*/ 88900 h 1651000"/>
                <a:gd name="connsiteX5" fmla="*/ 796925 w 1386681"/>
                <a:gd name="connsiteY5" fmla="*/ 0 h 1651000"/>
                <a:gd name="connsiteX6" fmla="*/ 0 w 1386681"/>
                <a:gd name="connsiteY6" fmla="*/ 149225 h 1651000"/>
                <a:gd name="connsiteX0" fmla="*/ 0 w 1386681"/>
                <a:gd name="connsiteY0" fmla="*/ 149225 h 1651000"/>
                <a:gd name="connsiteX1" fmla="*/ 69850 w 1386681"/>
                <a:gd name="connsiteY1" fmla="*/ 1276350 h 1651000"/>
                <a:gd name="connsiteX2" fmla="*/ 498475 w 1386681"/>
                <a:gd name="connsiteY2" fmla="*/ 1651000 h 1651000"/>
                <a:gd name="connsiteX3" fmla="*/ 1239044 w 1386681"/>
                <a:gd name="connsiteY3" fmla="*/ 1177925 h 1651000"/>
                <a:gd name="connsiteX4" fmla="*/ 1386681 w 1386681"/>
                <a:gd name="connsiteY4" fmla="*/ 88900 h 1651000"/>
                <a:gd name="connsiteX5" fmla="*/ 796925 w 1386681"/>
                <a:gd name="connsiteY5" fmla="*/ 0 h 1651000"/>
                <a:gd name="connsiteX6" fmla="*/ 0 w 1386681"/>
                <a:gd name="connsiteY6" fmla="*/ 149225 h 16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6681" h="1651000">
                  <a:moveTo>
                    <a:pt x="0" y="149225"/>
                  </a:moveTo>
                  <a:lnTo>
                    <a:pt x="69850" y="1276350"/>
                  </a:lnTo>
                  <a:lnTo>
                    <a:pt x="498475" y="1651000"/>
                  </a:lnTo>
                  <a:lnTo>
                    <a:pt x="1239044" y="1177925"/>
                  </a:lnTo>
                  <a:lnTo>
                    <a:pt x="1386681" y="88900"/>
                  </a:lnTo>
                  <a:lnTo>
                    <a:pt x="796925" y="0"/>
                  </a:lnTo>
                  <a:lnTo>
                    <a:pt x="0" y="149225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ihandform 10"/>
            <p:cNvSpPr/>
            <p:nvPr/>
          </p:nvSpPr>
          <p:spPr>
            <a:xfrm>
              <a:off x="5502275" y="2403475"/>
              <a:ext cx="600075" cy="568325"/>
            </a:xfrm>
            <a:custGeom>
              <a:avLst/>
              <a:gdLst>
                <a:gd name="connsiteX0" fmla="*/ 0 w 600075"/>
                <a:gd name="connsiteY0" fmla="*/ 0 h 568325"/>
                <a:gd name="connsiteX1" fmla="*/ 111125 w 600075"/>
                <a:gd name="connsiteY1" fmla="*/ 568325 h 568325"/>
                <a:gd name="connsiteX2" fmla="*/ 600075 w 600075"/>
                <a:gd name="connsiteY2" fmla="*/ 542925 h 568325"/>
                <a:gd name="connsiteX3" fmla="*/ 479425 w 600075"/>
                <a:gd name="connsiteY3" fmla="*/ 15875 h 568325"/>
                <a:gd name="connsiteX4" fmla="*/ 0 w 600075"/>
                <a:gd name="connsiteY4" fmla="*/ 0 h 568325"/>
                <a:gd name="connsiteX0" fmla="*/ 0 w 600075"/>
                <a:gd name="connsiteY0" fmla="*/ 0 h 568325"/>
                <a:gd name="connsiteX1" fmla="*/ 111125 w 600075"/>
                <a:gd name="connsiteY1" fmla="*/ 568325 h 568325"/>
                <a:gd name="connsiteX2" fmla="*/ 600075 w 600075"/>
                <a:gd name="connsiteY2" fmla="*/ 542925 h 568325"/>
                <a:gd name="connsiteX3" fmla="*/ 479425 w 600075"/>
                <a:gd name="connsiteY3" fmla="*/ 9525 h 568325"/>
                <a:gd name="connsiteX4" fmla="*/ 0 w 600075"/>
                <a:gd name="connsiteY4" fmla="*/ 0 h 56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5" h="568325">
                  <a:moveTo>
                    <a:pt x="0" y="0"/>
                  </a:moveTo>
                  <a:lnTo>
                    <a:pt x="111125" y="568325"/>
                  </a:lnTo>
                  <a:lnTo>
                    <a:pt x="600075" y="542925"/>
                  </a:lnTo>
                  <a:lnTo>
                    <a:pt x="479425" y="952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feil nach unten 11"/>
            <p:cNvSpPr/>
            <p:nvPr/>
          </p:nvSpPr>
          <p:spPr>
            <a:xfrm rot="15300000">
              <a:off x="5050696" y="2153080"/>
              <a:ext cx="222250" cy="129607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feld 37"/>
          <p:cNvSpPr txBox="1"/>
          <p:nvPr/>
        </p:nvSpPr>
        <p:spPr>
          <a:xfrm>
            <a:off x="4562475" y="4762500"/>
            <a:ext cx="2676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3DXCT scanner</a:t>
            </a:r>
            <a:endParaRPr lang="en-US" sz="2000" dirty="0">
              <a:latin typeface="+mn-lt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6670354" y="4583258"/>
            <a:ext cx="267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3DXCT </a:t>
            </a:r>
          </a:p>
          <a:p>
            <a:pPr algn="ctr"/>
            <a:r>
              <a:rPr lang="en-US" sz="2000" dirty="0" smtClean="0">
                <a:latin typeface="+mn-lt"/>
              </a:rPr>
              <a:t>dataset</a:t>
            </a:r>
            <a:endParaRPr lang="en-US" sz="2000" dirty="0">
              <a:latin typeface="+mn-lt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2994793" y="4585626"/>
            <a:ext cx="1680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 err="1" smtClean="0">
                <a:latin typeface="+mn-lt"/>
              </a:rPr>
              <a:t>Cutout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specimen</a:t>
            </a:r>
            <a:endParaRPr lang="en-US" sz="2000" dirty="0">
              <a:latin typeface="+mn-lt"/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459514" y="4586307"/>
            <a:ext cx="2276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 err="1" smtClean="0">
                <a:latin typeface="+mn-lt"/>
              </a:rPr>
              <a:t>Aircraft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component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made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of</a:t>
            </a:r>
            <a:r>
              <a:rPr lang="de-AT" sz="2000" dirty="0" smtClean="0">
                <a:latin typeface="+mn-lt"/>
              </a:rPr>
              <a:t> FRP</a:t>
            </a:r>
            <a:endParaRPr lang="en-US" sz="2000" dirty="0">
              <a:latin typeface="+mn-lt"/>
            </a:endParaRPr>
          </a:p>
        </p:txBody>
      </p:sp>
      <p:pic>
        <p:nvPicPr>
          <p:cNvPr id="24" name="Picture 2" descr="C:\Users\p41036\Desktop\FiberScout (PacificVis2014)\PacifiVis2014_Presentation\component2_free.png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91" y="2360105"/>
            <a:ext cx="2515962" cy="198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ihandform 24"/>
          <p:cNvSpPr/>
          <p:nvPr/>
        </p:nvSpPr>
        <p:spPr>
          <a:xfrm>
            <a:off x="5501940" y="2404500"/>
            <a:ext cx="600075" cy="568325"/>
          </a:xfrm>
          <a:custGeom>
            <a:avLst/>
            <a:gdLst>
              <a:gd name="connsiteX0" fmla="*/ 0 w 600075"/>
              <a:gd name="connsiteY0" fmla="*/ 0 h 568325"/>
              <a:gd name="connsiteX1" fmla="*/ 111125 w 600075"/>
              <a:gd name="connsiteY1" fmla="*/ 568325 h 568325"/>
              <a:gd name="connsiteX2" fmla="*/ 600075 w 600075"/>
              <a:gd name="connsiteY2" fmla="*/ 542925 h 568325"/>
              <a:gd name="connsiteX3" fmla="*/ 479425 w 600075"/>
              <a:gd name="connsiteY3" fmla="*/ 15875 h 568325"/>
              <a:gd name="connsiteX4" fmla="*/ 0 w 600075"/>
              <a:gd name="connsiteY4" fmla="*/ 0 h 568325"/>
              <a:gd name="connsiteX0" fmla="*/ 0 w 600075"/>
              <a:gd name="connsiteY0" fmla="*/ 0 h 568325"/>
              <a:gd name="connsiteX1" fmla="*/ 111125 w 600075"/>
              <a:gd name="connsiteY1" fmla="*/ 568325 h 568325"/>
              <a:gd name="connsiteX2" fmla="*/ 600075 w 600075"/>
              <a:gd name="connsiteY2" fmla="*/ 542925 h 568325"/>
              <a:gd name="connsiteX3" fmla="*/ 479425 w 600075"/>
              <a:gd name="connsiteY3" fmla="*/ 9525 h 568325"/>
              <a:gd name="connsiteX4" fmla="*/ 0 w 600075"/>
              <a:gd name="connsiteY4" fmla="*/ 0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75" h="568325">
                <a:moveTo>
                  <a:pt x="0" y="0"/>
                </a:moveTo>
                <a:lnTo>
                  <a:pt x="111125" y="568325"/>
                </a:lnTo>
                <a:lnTo>
                  <a:pt x="600075" y="542925"/>
                </a:lnTo>
                <a:lnTo>
                  <a:pt x="479425" y="952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Abgerundetes Rechteck 77"/>
          <p:cNvSpPr/>
          <p:nvPr/>
        </p:nvSpPr>
        <p:spPr>
          <a:xfrm>
            <a:off x="215516" y="1880828"/>
            <a:ext cx="8712968" cy="3668735"/>
          </a:xfrm>
          <a:prstGeom prst="roundRect">
            <a:avLst>
              <a:gd name="adj" fmla="val 10724"/>
            </a:avLst>
          </a:prstGeom>
          <a:solidFill>
            <a:schemeClr val="bg1">
              <a:alpha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media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2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568" y="1481659"/>
            <a:ext cx="3661539" cy="4487332"/>
          </a:xfrm>
          <a:prstGeom prst="rect">
            <a:avLst/>
          </a:prstGeom>
          <a:ln w="19050">
            <a:solidFill>
              <a:srgbClr val="FF0000"/>
            </a:solidFill>
            <a:prstDash val="lgDash"/>
          </a:ln>
        </p:spPr>
      </p:pic>
    </p:spTree>
    <p:extLst>
      <p:ext uri="{BB962C8B-B14F-4D97-AF65-F5344CB8AC3E}">
        <p14:creationId xmlns:p14="http://schemas.microsoft.com/office/powerpoint/2010/main" val="307777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5" grpId="0" animBg="1"/>
      <p:bldP spid="25" grpId="1" animBg="1"/>
      <p:bldP spid="78" grpId="0" animBg="1"/>
      <p:bldP spid="7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Industrial 3D X-Ray Computed </a:t>
            </a:r>
            <a:r>
              <a:rPr lang="en-US" b="0" dirty="0" smtClean="0">
                <a:latin typeface="+mn-lt"/>
              </a:rPr>
              <a:t>Tomography (3DXCT</a:t>
            </a:r>
            <a:r>
              <a:rPr lang="en-US" b="0" dirty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2051" name="Picture 3" descr="C:\Users\p41036\Desktop\FiberScout (PacificVis2014)\PacifiVis2014_Presentation\specimen_fre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7000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49" y="2492146"/>
            <a:ext cx="1607505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41036\Desktop\FiberScout (PacificVis2014)\PacifiVis2014_Presentation\nanoto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08" y="2124901"/>
            <a:ext cx="2484276" cy="227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303215" y="1916831"/>
            <a:ext cx="8553261" cy="3607669"/>
            <a:chOff x="303215" y="1916831"/>
            <a:chExt cx="8553261" cy="3607669"/>
          </a:xfrm>
        </p:grpSpPr>
        <p:sp>
          <p:nvSpPr>
            <p:cNvPr id="7" name="Abgerundetes Rechteck 6"/>
            <p:cNvSpPr/>
            <p:nvPr/>
          </p:nvSpPr>
          <p:spPr>
            <a:xfrm>
              <a:off x="303215" y="1916831"/>
              <a:ext cx="8553261" cy="3607669"/>
            </a:xfrm>
            <a:prstGeom prst="roundRect">
              <a:avLst>
                <a:gd name="adj" fmla="val 10724"/>
              </a:avLst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Gerade Verbindung 8"/>
            <p:cNvCxnSpPr/>
            <p:nvPr/>
          </p:nvCxnSpPr>
          <p:spPr>
            <a:xfrm>
              <a:off x="2979068" y="1916832"/>
              <a:ext cx="8756" cy="3607668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>
            <a:xfrm>
              <a:off x="4648200" y="1916832"/>
              <a:ext cx="0" cy="3607668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>
              <a:off x="7164288" y="1916832"/>
              <a:ext cx="0" cy="3607668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feld 32"/>
          <p:cNvSpPr txBox="1"/>
          <p:nvPr/>
        </p:nvSpPr>
        <p:spPr>
          <a:xfrm>
            <a:off x="4562475" y="4762500"/>
            <a:ext cx="2676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3DXCT scanner</a:t>
            </a:r>
            <a:endParaRPr lang="en-US" sz="2000" dirty="0">
              <a:latin typeface="+mn-lt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670354" y="4583258"/>
            <a:ext cx="267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3DXCT </a:t>
            </a:r>
          </a:p>
          <a:p>
            <a:pPr algn="ctr"/>
            <a:r>
              <a:rPr lang="en-US" sz="2000" dirty="0" smtClean="0">
                <a:latin typeface="+mn-lt"/>
              </a:rPr>
              <a:t>dataset</a:t>
            </a:r>
            <a:endParaRPr lang="en-US" sz="2000" dirty="0">
              <a:latin typeface="+mn-lt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2994793" y="4585626"/>
            <a:ext cx="1680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 err="1" smtClean="0">
                <a:latin typeface="+mn-lt"/>
              </a:rPr>
              <a:t>Cutout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specimen</a:t>
            </a:r>
            <a:endParaRPr lang="en-US" sz="2000" dirty="0">
              <a:latin typeface="+mn-lt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59514" y="4586307"/>
            <a:ext cx="2276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 err="1" smtClean="0">
                <a:latin typeface="+mn-lt"/>
              </a:rPr>
              <a:t>Aircraft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component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made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of</a:t>
            </a:r>
            <a:r>
              <a:rPr lang="de-AT" sz="2000" dirty="0" smtClean="0">
                <a:latin typeface="+mn-lt"/>
              </a:rPr>
              <a:t> FRP</a:t>
            </a:r>
            <a:endParaRPr lang="en-US" sz="2000" dirty="0">
              <a:latin typeface="+mn-lt"/>
            </a:endParaRPr>
          </a:p>
        </p:txBody>
      </p:sp>
      <p:pic>
        <p:nvPicPr>
          <p:cNvPr id="27" name="Picture 2" descr="C:\Users\p41036\Desktop\FiberScout (PacificVis2014)\PacifiVis2014_Presentation\component2_free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91" y="2360105"/>
            <a:ext cx="2515962" cy="198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Abgerundetes Rechteck 77"/>
          <p:cNvSpPr/>
          <p:nvPr/>
        </p:nvSpPr>
        <p:spPr>
          <a:xfrm>
            <a:off x="215516" y="1880828"/>
            <a:ext cx="8712968" cy="3668735"/>
          </a:xfrm>
          <a:prstGeom prst="roundRect">
            <a:avLst>
              <a:gd name="adj" fmla="val 10724"/>
            </a:avLst>
          </a:prstGeom>
          <a:solidFill>
            <a:schemeClr val="bg1">
              <a:alpha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C:\Users\p41036\Desktop\FiberScout (PacificVis2014)\PacifiVis2014_Presentation\ctdata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44" y="2390774"/>
            <a:ext cx="1620747" cy="180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:\Users\p41036\Desktop\FiberScout (PacificVis2014)\PacifiVis2014_Presentation\ctdata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490" y="1291543"/>
            <a:ext cx="4376862" cy="485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ieren 13"/>
          <p:cNvGrpSpPr/>
          <p:nvPr/>
        </p:nvGrpSpPr>
        <p:grpSpPr>
          <a:xfrm>
            <a:off x="6873243" y="2428875"/>
            <a:ext cx="1858801" cy="1740694"/>
            <a:chOff x="6873243" y="2428875"/>
            <a:chExt cx="1858801" cy="1740694"/>
          </a:xfrm>
        </p:grpSpPr>
        <p:sp>
          <p:nvSpPr>
            <p:cNvPr id="6" name="Freihandform 5"/>
            <p:cNvSpPr/>
            <p:nvPr/>
          </p:nvSpPr>
          <p:spPr>
            <a:xfrm>
              <a:off x="7279481" y="2428875"/>
              <a:ext cx="1452563" cy="1740694"/>
            </a:xfrm>
            <a:custGeom>
              <a:avLst/>
              <a:gdLst>
                <a:gd name="connsiteX0" fmla="*/ 790575 w 1452563"/>
                <a:gd name="connsiteY0" fmla="*/ 0 h 1740694"/>
                <a:gd name="connsiteX1" fmla="*/ 0 w 1452563"/>
                <a:gd name="connsiteY1" fmla="*/ 454819 h 1740694"/>
                <a:gd name="connsiteX2" fmla="*/ 4763 w 1452563"/>
                <a:gd name="connsiteY2" fmla="*/ 1364456 h 1740694"/>
                <a:gd name="connsiteX3" fmla="*/ 666750 w 1452563"/>
                <a:gd name="connsiteY3" fmla="*/ 1740694 h 1740694"/>
                <a:gd name="connsiteX4" fmla="*/ 1452563 w 1452563"/>
                <a:gd name="connsiteY4" fmla="*/ 1283494 h 1740694"/>
                <a:gd name="connsiteX5" fmla="*/ 1452563 w 1452563"/>
                <a:gd name="connsiteY5" fmla="*/ 371475 h 1740694"/>
                <a:gd name="connsiteX6" fmla="*/ 790575 w 1452563"/>
                <a:gd name="connsiteY6" fmla="*/ 0 h 174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2563" h="1740694">
                  <a:moveTo>
                    <a:pt x="790575" y="0"/>
                  </a:moveTo>
                  <a:lnTo>
                    <a:pt x="0" y="454819"/>
                  </a:lnTo>
                  <a:cubicBezTo>
                    <a:pt x="1588" y="758031"/>
                    <a:pt x="3175" y="1061244"/>
                    <a:pt x="4763" y="1364456"/>
                  </a:cubicBezTo>
                  <a:lnTo>
                    <a:pt x="666750" y="1740694"/>
                  </a:lnTo>
                  <a:lnTo>
                    <a:pt x="1452563" y="1283494"/>
                  </a:lnTo>
                  <a:lnTo>
                    <a:pt x="1452563" y="371475"/>
                  </a:lnTo>
                  <a:lnTo>
                    <a:pt x="790575" y="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Pfeil nach unten 30"/>
            <p:cNvSpPr/>
            <p:nvPr/>
          </p:nvSpPr>
          <p:spPr>
            <a:xfrm rot="16200000">
              <a:off x="6942281" y="3111339"/>
              <a:ext cx="222250" cy="36032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feld 38"/>
          <p:cNvSpPr txBox="1"/>
          <p:nvPr/>
        </p:nvSpPr>
        <p:spPr>
          <a:xfrm>
            <a:off x="6773119" y="1482586"/>
            <a:ext cx="225476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de-AT" sz="2400" dirty="0" err="1" smtClean="0">
                <a:latin typeface="+mn-lt"/>
              </a:rPr>
              <a:t>Specimen</a:t>
            </a:r>
            <a:r>
              <a:rPr lang="de-AT" sz="2400" dirty="0" smtClean="0">
                <a:latin typeface="+mn-lt"/>
              </a:rPr>
              <a:t> </a:t>
            </a:r>
            <a:r>
              <a:rPr lang="de-AT" sz="2400" dirty="0" err="1" smtClean="0">
                <a:latin typeface="+mn-lt"/>
              </a:rPr>
              <a:t>of</a:t>
            </a:r>
            <a:r>
              <a:rPr lang="de-AT" sz="2400" dirty="0" smtClean="0">
                <a:latin typeface="+mn-lt"/>
              </a:rPr>
              <a:t> a </a:t>
            </a:r>
            <a:r>
              <a:rPr lang="de-AT" sz="2400" dirty="0" err="1" smtClean="0">
                <a:latin typeface="+mn-lt"/>
              </a:rPr>
              <a:t>carbon</a:t>
            </a:r>
            <a:r>
              <a:rPr lang="de-AT" sz="2400" dirty="0" smtClean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fiber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reinforced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smtClean="0">
                <a:latin typeface="+mn-lt"/>
              </a:rPr>
              <a:t>polymer (CFRP)</a:t>
            </a:r>
            <a:endParaRPr lang="en-US" sz="2400" dirty="0">
              <a:latin typeface="+mn-lt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954253" y="5312392"/>
            <a:ext cx="1614106" cy="830997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de-AT" sz="2400" dirty="0" err="1" smtClean="0">
                <a:latin typeface="+mn-lt"/>
              </a:rPr>
              <a:t>Fibers</a:t>
            </a:r>
            <a:r>
              <a:rPr lang="de-AT" sz="2400" dirty="0" smtClean="0">
                <a:latin typeface="+mn-lt"/>
              </a:rPr>
              <a:t> in </a:t>
            </a:r>
          </a:p>
          <a:p>
            <a:r>
              <a:rPr lang="de-AT" sz="2400" dirty="0" smtClean="0">
                <a:latin typeface="+mn-lt"/>
              </a:rPr>
              <a:t>Z-</a:t>
            </a:r>
            <a:r>
              <a:rPr lang="de-AT" sz="2400" dirty="0" err="1" smtClean="0">
                <a:latin typeface="+mn-lt"/>
              </a:rPr>
              <a:t>direction</a:t>
            </a:r>
            <a:endParaRPr lang="en-US" sz="2400" dirty="0">
              <a:latin typeface="+mn-lt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65446" y="4809584"/>
            <a:ext cx="1713319" cy="830997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de-AT" sz="2400" dirty="0" err="1" smtClean="0">
                <a:latin typeface="+mn-lt"/>
              </a:rPr>
              <a:t>Fibers</a:t>
            </a:r>
            <a:r>
              <a:rPr lang="de-AT" sz="2400" dirty="0" smtClean="0">
                <a:latin typeface="+mn-lt"/>
              </a:rPr>
              <a:t> in </a:t>
            </a:r>
          </a:p>
          <a:p>
            <a:r>
              <a:rPr lang="de-AT" sz="2400" dirty="0" smtClean="0">
                <a:latin typeface="+mn-lt"/>
              </a:rPr>
              <a:t>Y-</a:t>
            </a:r>
            <a:r>
              <a:rPr lang="de-AT" sz="2400" dirty="0" err="1" smtClean="0">
                <a:latin typeface="+mn-lt"/>
              </a:rPr>
              <a:t>direction</a:t>
            </a:r>
            <a:endParaRPr lang="en-US" sz="2400" dirty="0">
              <a:latin typeface="+mn-lt"/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 rot="2700000" flipV="1">
            <a:off x="2688854" y="3815971"/>
            <a:ext cx="0" cy="1534574"/>
          </a:xfrm>
          <a:prstGeom prst="straightConnector1">
            <a:avLst/>
          </a:prstGeom>
          <a:ln w="2540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 rot="10500000">
            <a:off x="5044715" y="5120040"/>
            <a:ext cx="808918" cy="808918"/>
          </a:xfrm>
          <a:prstGeom prst="straightConnector1">
            <a:avLst/>
          </a:prstGeom>
          <a:ln w="2540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1540632" y="1708575"/>
            <a:ext cx="1126126" cy="461665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de-AT" sz="2400" dirty="0" smtClean="0">
                <a:latin typeface="+mn-lt"/>
              </a:rPr>
              <a:t>Pore</a:t>
            </a:r>
            <a:endParaRPr lang="en-US" sz="2400" dirty="0">
              <a:latin typeface="+mn-lt"/>
            </a:endParaRPr>
          </a:p>
        </p:txBody>
      </p:sp>
      <p:sp>
        <p:nvSpPr>
          <p:cNvPr id="2062" name="Ellipse 2061"/>
          <p:cNvSpPr/>
          <p:nvPr/>
        </p:nvSpPr>
        <p:spPr>
          <a:xfrm rot="1800000">
            <a:off x="4864666" y="2129208"/>
            <a:ext cx="1327804" cy="34847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6" name="Gerade Verbindung 2065"/>
          <p:cNvCxnSpPr/>
          <p:nvPr/>
        </p:nvCxnSpPr>
        <p:spPr>
          <a:xfrm>
            <a:off x="2378765" y="1939675"/>
            <a:ext cx="2632238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5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36875 0.0620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310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268000" y="268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39" grpId="0" animBg="1"/>
      <p:bldP spid="24" grpId="0" animBg="1"/>
      <p:bldP spid="25" grpId="0" animBg="1"/>
      <p:bldP spid="40" grpId="0" animBg="1"/>
      <p:bldP spid="20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0" dirty="0">
                <a:latin typeface="+mn-lt"/>
              </a:rPr>
              <a:t>Why are the </a:t>
            </a:r>
            <a:r>
              <a:rPr lang="en-US" b="0" dirty="0" smtClean="0">
                <a:latin typeface="+mn-lt"/>
              </a:rPr>
              <a:t>material </a:t>
            </a:r>
            <a:r>
              <a:rPr lang="en-US" b="0" dirty="0">
                <a:latin typeface="+mn-lt"/>
              </a:rPr>
              <a:t>experts interested in fibers?</a:t>
            </a:r>
            <a:endParaRPr lang="en-US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FiberScout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: An Interactive Tool for Exploring and Analyzing Fiber Reinforced Polymers</a:t>
            </a:r>
            <a:endParaRPr lang="de-DE" sz="12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pPr>
                <a:defRPr/>
              </a:pPr>
              <a:t>7</a:t>
            </a:fld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050" name="Picture 2" descr="C:\Users\p41036\Desktop\FiberScout (PacificVis2014)\PacifiVis2014_Presentation\component_fre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56" y="2248726"/>
            <a:ext cx="2530533" cy="218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41036\Desktop\FiberScout (PacificVis2014)\PacifiVis2014_Presentation\specimen_fre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7000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49" y="2492146"/>
            <a:ext cx="1607505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41036\Desktop\FiberScout (PacificVis2014)\PacifiVis2014_Presentation\nanoto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08" y="2124901"/>
            <a:ext cx="2484276" cy="227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303215" y="1916831"/>
            <a:ext cx="8553261" cy="3607669"/>
            <a:chOff x="303215" y="1916831"/>
            <a:chExt cx="8553261" cy="3607669"/>
          </a:xfrm>
        </p:grpSpPr>
        <p:sp>
          <p:nvSpPr>
            <p:cNvPr id="7" name="Abgerundetes Rechteck 6"/>
            <p:cNvSpPr/>
            <p:nvPr/>
          </p:nvSpPr>
          <p:spPr>
            <a:xfrm>
              <a:off x="303215" y="1916831"/>
              <a:ext cx="8553261" cy="3607669"/>
            </a:xfrm>
            <a:prstGeom prst="roundRect">
              <a:avLst>
                <a:gd name="adj" fmla="val 10724"/>
              </a:avLst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Gerade Verbindung 8"/>
            <p:cNvCxnSpPr/>
            <p:nvPr/>
          </p:nvCxnSpPr>
          <p:spPr>
            <a:xfrm>
              <a:off x="2979068" y="1916832"/>
              <a:ext cx="8756" cy="3607668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>
            <a:xfrm>
              <a:off x="4648200" y="1916832"/>
              <a:ext cx="0" cy="3607668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>
              <a:off x="7164288" y="1916832"/>
              <a:ext cx="0" cy="3607668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feld 32"/>
          <p:cNvSpPr txBox="1"/>
          <p:nvPr/>
        </p:nvSpPr>
        <p:spPr>
          <a:xfrm>
            <a:off x="4562475" y="4762500"/>
            <a:ext cx="2676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3DXCT Scanner</a:t>
            </a:r>
            <a:endParaRPr lang="en-US" sz="2000" dirty="0">
              <a:latin typeface="+mn-lt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2994793" y="4585626"/>
            <a:ext cx="1680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 err="1" smtClean="0">
                <a:latin typeface="+mn-lt"/>
              </a:rPr>
              <a:t>Cutout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specimen</a:t>
            </a:r>
            <a:endParaRPr lang="en-US" sz="2000" dirty="0">
              <a:latin typeface="+mn-lt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59514" y="4586307"/>
            <a:ext cx="2276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 err="1" smtClean="0">
                <a:latin typeface="+mn-lt"/>
              </a:rPr>
              <a:t>Aircraft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component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made</a:t>
            </a:r>
            <a:r>
              <a:rPr lang="de-AT" sz="2000" dirty="0" smtClean="0">
                <a:latin typeface="+mn-lt"/>
              </a:rPr>
              <a:t> </a:t>
            </a:r>
            <a:r>
              <a:rPr lang="de-AT" sz="2000" dirty="0" err="1" smtClean="0">
                <a:latin typeface="+mn-lt"/>
              </a:rPr>
              <a:t>of</a:t>
            </a:r>
            <a:r>
              <a:rPr lang="de-AT" sz="2000" dirty="0" smtClean="0">
                <a:latin typeface="+mn-lt"/>
              </a:rPr>
              <a:t> FRP</a:t>
            </a:r>
            <a:endParaRPr lang="en-US" sz="2000" dirty="0">
              <a:latin typeface="+mn-lt"/>
            </a:endParaRPr>
          </a:p>
        </p:txBody>
      </p:sp>
      <p:sp>
        <p:nvSpPr>
          <p:cNvPr id="104" name="Textfeld 103"/>
          <p:cNvSpPr txBox="1"/>
          <p:nvPr/>
        </p:nvSpPr>
        <p:spPr>
          <a:xfrm>
            <a:off x="6670354" y="4583258"/>
            <a:ext cx="267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3DXCT </a:t>
            </a:r>
          </a:p>
          <a:p>
            <a:pPr algn="ctr"/>
            <a:r>
              <a:rPr lang="en-US" sz="2000" dirty="0" smtClean="0">
                <a:latin typeface="+mn-lt"/>
              </a:rPr>
              <a:t>dataset</a:t>
            </a:r>
            <a:endParaRPr lang="en-US" sz="2000" dirty="0">
              <a:latin typeface="+mn-lt"/>
            </a:endParaRPr>
          </a:p>
        </p:txBody>
      </p:sp>
      <p:sp>
        <p:nvSpPr>
          <p:cNvPr id="78" name="Abgerundetes Rechteck 77"/>
          <p:cNvSpPr/>
          <p:nvPr/>
        </p:nvSpPr>
        <p:spPr>
          <a:xfrm>
            <a:off x="215516" y="1880828"/>
            <a:ext cx="8712968" cy="3668735"/>
          </a:xfrm>
          <a:prstGeom prst="roundRect">
            <a:avLst>
              <a:gd name="adj" fmla="val 10724"/>
            </a:avLst>
          </a:prstGeom>
          <a:solidFill>
            <a:schemeClr val="bg1">
              <a:alpha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bgerundetes Rechteck 23"/>
          <p:cNvSpPr/>
          <p:nvPr/>
        </p:nvSpPr>
        <p:spPr>
          <a:xfrm>
            <a:off x="279016" y="1887178"/>
            <a:ext cx="8712968" cy="3668735"/>
          </a:xfrm>
          <a:prstGeom prst="roundRect">
            <a:avLst>
              <a:gd name="adj" fmla="val 10724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8" descr="C:\Users\p41036\Desktop\FiberScout (PacificVis2014)\PacifiVis2014_Presentation\ctdata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490" y="1292400"/>
            <a:ext cx="4376862" cy="485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8" name="Gruppieren 2067"/>
          <p:cNvGrpSpPr>
            <a:grpSpLocks noChangeAspect="1"/>
          </p:cNvGrpSpPr>
          <p:nvPr/>
        </p:nvGrpSpPr>
        <p:grpSpPr>
          <a:xfrm>
            <a:off x="4035900" y="1426236"/>
            <a:ext cx="4408817" cy="4058346"/>
            <a:chOff x="2700338" y="994493"/>
            <a:chExt cx="5511001" cy="5072932"/>
          </a:xfrm>
        </p:grpSpPr>
        <p:sp>
          <p:nvSpPr>
            <p:cNvPr id="18" name="Freihandform 17"/>
            <p:cNvSpPr/>
            <p:nvPr/>
          </p:nvSpPr>
          <p:spPr>
            <a:xfrm>
              <a:off x="2700338" y="2486025"/>
              <a:ext cx="1971675" cy="3581400"/>
            </a:xfrm>
            <a:custGeom>
              <a:avLst/>
              <a:gdLst>
                <a:gd name="connsiteX0" fmla="*/ 228600 w 1971675"/>
                <a:gd name="connsiteY0" fmla="*/ 0 h 3581400"/>
                <a:gd name="connsiteX1" fmla="*/ 1957387 w 1971675"/>
                <a:gd name="connsiteY1" fmla="*/ 1014413 h 3581400"/>
                <a:gd name="connsiteX2" fmla="*/ 1971675 w 1971675"/>
                <a:gd name="connsiteY2" fmla="*/ 3452813 h 3581400"/>
                <a:gd name="connsiteX3" fmla="*/ 1738312 w 1971675"/>
                <a:gd name="connsiteY3" fmla="*/ 3581400 h 3581400"/>
                <a:gd name="connsiteX4" fmla="*/ 0 w 1971675"/>
                <a:gd name="connsiteY4" fmla="*/ 2562225 h 3581400"/>
                <a:gd name="connsiteX5" fmla="*/ 4762 w 1971675"/>
                <a:gd name="connsiteY5" fmla="*/ 138113 h 3581400"/>
                <a:gd name="connsiteX6" fmla="*/ 228600 w 1971675"/>
                <a:gd name="connsiteY6" fmla="*/ 0 h 358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1675" h="3581400">
                  <a:moveTo>
                    <a:pt x="228600" y="0"/>
                  </a:moveTo>
                  <a:lnTo>
                    <a:pt x="1957387" y="1014413"/>
                  </a:lnTo>
                  <a:cubicBezTo>
                    <a:pt x="1962150" y="1827213"/>
                    <a:pt x="1966912" y="2640013"/>
                    <a:pt x="1971675" y="3452813"/>
                  </a:cubicBezTo>
                  <a:lnTo>
                    <a:pt x="1738312" y="3581400"/>
                  </a:lnTo>
                  <a:lnTo>
                    <a:pt x="0" y="2562225"/>
                  </a:lnTo>
                  <a:cubicBezTo>
                    <a:pt x="1587" y="1754188"/>
                    <a:pt x="3175" y="946150"/>
                    <a:pt x="4762" y="138113"/>
                  </a:cubicBezTo>
                  <a:lnTo>
                    <a:pt x="228600" y="0"/>
                  </a:lnTo>
                  <a:close/>
                </a:path>
              </a:pathLst>
            </a:custGeom>
            <a:solidFill>
              <a:srgbClr val="3399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2933700" y="2266950"/>
              <a:ext cx="2238375" cy="3662363"/>
            </a:xfrm>
            <a:custGeom>
              <a:avLst/>
              <a:gdLst>
                <a:gd name="connsiteX0" fmla="*/ 1733550 w 2238375"/>
                <a:gd name="connsiteY0" fmla="*/ 3662363 h 3662363"/>
                <a:gd name="connsiteX1" fmla="*/ 2238375 w 2238375"/>
                <a:gd name="connsiteY1" fmla="*/ 3371850 h 3662363"/>
                <a:gd name="connsiteX2" fmla="*/ 2181225 w 2238375"/>
                <a:gd name="connsiteY2" fmla="*/ 976313 h 3662363"/>
                <a:gd name="connsiteX3" fmla="*/ 376238 w 2238375"/>
                <a:gd name="connsiteY3" fmla="*/ 0 h 3662363"/>
                <a:gd name="connsiteX4" fmla="*/ 0 w 2238375"/>
                <a:gd name="connsiteY4" fmla="*/ 228600 h 3662363"/>
                <a:gd name="connsiteX5" fmla="*/ 1738313 w 2238375"/>
                <a:gd name="connsiteY5" fmla="*/ 1247775 h 3662363"/>
                <a:gd name="connsiteX6" fmla="*/ 1733550 w 2238375"/>
                <a:gd name="connsiteY6" fmla="*/ 3662363 h 366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8375" h="3662363">
                  <a:moveTo>
                    <a:pt x="1733550" y="3662363"/>
                  </a:moveTo>
                  <a:lnTo>
                    <a:pt x="2238375" y="3371850"/>
                  </a:lnTo>
                  <a:lnTo>
                    <a:pt x="2181225" y="976313"/>
                  </a:lnTo>
                  <a:lnTo>
                    <a:pt x="376238" y="0"/>
                  </a:lnTo>
                  <a:lnTo>
                    <a:pt x="0" y="228600"/>
                  </a:lnTo>
                  <a:lnTo>
                    <a:pt x="1738313" y="1247775"/>
                  </a:lnTo>
                  <a:cubicBezTo>
                    <a:pt x="1736725" y="2052638"/>
                    <a:pt x="1735138" y="2857500"/>
                    <a:pt x="1733550" y="3662363"/>
                  </a:cubicBezTo>
                  <a:close/>
                </a:path>
              </a:pathLst>
            </a:custGeom>
            <a:solidFill>
              <a:srgbClr val="FF993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ihandform 20"/>
            <p:cNvSpPr/>
            <p:nvPr/>
          </p:nvSpPr>
          <p:spPr>
            <a:xfrm>
              <a:off x="3324225" y="1824038"/>
              <a:ext cx="2552700" cy="3810000"/>
            </a:xfrm>
            <a:custGeom>
              <a:avLst/>
              <a:gdLst>
                <a:gd name="connsiteX0" fmla="*/ 0 w 2552700"/>
                <a:gd name="connsiteY0" fmla="*/ 438150 h 3810000"/>
                <a:gd name="connsiteX1" fmla="*/ 766763 w 2552700"/>
                <a:gd name="connsiteY1" fmla="*/ 0 h 3810000"/>
                <a:gd name="connsiteX2" fmla="*/ 2552700 w 2552700"/>
                <a:gd name="connsiteY2" fmla="*/ 985837 h 3810000"/>
                <a:gd name="connsiteX3" fmla="*/ 2271713 w 2552700"/>
                <a:gd name="connsiteY3" fmla="*/ 3562350 h 3810000"/>
                <a:gd name="connsiteX4" fmla="*/ 1852613 w 2552700"/>
                <a:gd name="connsiteY4" fmla="*/ 3810000 h 3810000"/>
                <a:gd name="connsiteX5" fmla="*/ 1785938 w 2552700"/>
                <a:gd name="connsiteY5" fmla="*/ 1419225 h 3810000"/>
                <a:gd name="connsiteX6" fmla="*/ 0 w 2552700"/>
                <a:gd name="connsiteY6" fmla="*/ 438150 h 3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2700" h="3810000">
                  <a:moveTo>
                    <a:pt x="0" y="438150"/>
                  </a:moveTo>
                  <a:lnTo>
                    <a:pt x="766763" y="0"/>
                  </a:lnTo>
                  <a:lnTo>
                    <a:pt x="2552700" y="985837"/>
                  </a:lnTo>
                  <a:lnTo>
                    <a:pt x="2271713" y="3562350"/>
                  </a:lnTo>
                  <a:lnTo>
                    <a:pt x="1852613" y="3810000"/>
                  </a:lnTo>
                  <a:lnTo>
                    <a:pt x="1785938" y="1419225"/>
                  </a:lnTo>
                  <a:lnTo>
                    <a:pt x="0" y="438150"/>
                  </a:lnTo>
                  <a:close/>
                </a:path>
              </a:pathLst>
            </a:custGeom>
            <a:solidFill>
              <a:srgbClr val="3399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8" name="Freihandform 2047"/>
            <p:cNvSpPr/>
            <p:nvPr/>
          </p:nvSpPr>
          <p:spPr>
            <a:xfrm>
              <a:off x="4660900" y="1416050"/>
              <a:ext cx="1885950" cy="3714750"/>
            </a:xfrm>
            <a:custGeom>
              <a:avLst/>
              <a:gdLst>
                <a:gd name="connsiteX0" fmla="*/ 1390650 w 1885950"/>
                <a:gd name="connsiteY0" fmla="*/ 3714750 h 3714750"/>
                <a:gd name="connsiteX1" fmla="*/ 1885950 w 1885950"/>
                <a:gd name="connsiteY1" fmla="*/ 3429000 h 3714750"/>
                <a:gd name="connsiteX2" fmla="*/ 1879600 w 1885950"/>
                <a:gd name="connsiteY2" fmla="*/ 1003300 h 3714750"/>
                <a:gd name="connsiteX3" fmla="*/ 133350 w 1885950"/>
                <a:gd name="connsiteY3" fmla="*/ 0 h 3714750"/>
                <a:gd name="connsiteX4" fmla="*/ 0 w 1885950"/>
                <a:gd name="connsiteY4" fmla="*/ 76200 h 3714750"/>
                <a:gd name="connsiteX5" fmla="*/ 1612900 w 1885950"/>
                <a:gd name="connsiteY5" fmla="*/ 1162050 h 3714750"/>
                <a:gd name="connsiteX6" fmla="*/ 1390650 w 1885950"/>
                <a:gd name="connsiteY6" fmla="*/ 3714750 h 371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5950" h="3714750">
                  <a:moveTo>
                    <a:pt x="1390650" y="3714750"/>
                  </a:moveTo>
                  <a:lnTo>
                    <a:pt x="1885950" y="3429000"/>
                  </a:lnTo>
                  <a:cubicBezTo>
                    <a:pt x="1883833" y="2620433"/>
                    <a:pt x="1881717" y="1811867"/>
                    <a:pt x="1879600" y="1003300"/>
                  </a:cubicBezTo>
                  <a:lnTo>
                    <a:pt x="133350" y="0"/>
                  </a:lnTo>
                  <a:lnTo>
                    <a:pt x="0" y="76200"/>
                  </a:lnTo>
                  <a:lnTo>
                    <a:pt x="1612900" y="1162050"/>
                  </a:lnTo>
                  <a:lnTo>
                    <a:pt x="1390650" y="3714750"/>
                  </a:lnTo>
                  <a:close/>
                </a:path>
              </a:pathLst>
            </a:custGeom>
            <a:solidFill>
              <a:srgbClr val="3399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ihandform 26"/>
            <p:cNvSpPr/>
            <p:nvPr/>
          </p:nvSpPr>
          <p:spPr>
            <a:xfrm>
              <a:off x="4095750" y="1504950"/>
              <a:ext cx="2178050" cy="3886200"/>
            </a:xfrm>
            <a:custGeom>
              <a:avLst/>
              <a:gdLst>
                <a:gd name="connsiteX0" fmla="*/ 0 w 2178050"/>
                <a:gd name="connsiteY0" fmla="*/ 304800 h 3886200"/>
                <a:gd name="connsiteX1" fmla="*/ 1790700 w 2178050"/>
                <a:gd name="connsiteY1" fmla="*/ 1301750 h 3886200"/>
                <a:gd name="connsiteX2" fmla="*/ 1511300 w 2178050"/>
                <a:gd name="connsiteY2" fmla="*/ 3886200 h 3886200"/>
                <a:gd name="connsiteX3" fmla="*/ 1962150 w 2178050"/>
                <a:gd name="connsiteY3" fmla="*/ 3625850 h 3886200"/>
                <a:gd name="connsiteX4" fmla="*/ 2178050 w 2178050"/>
                <a:gd name="connsiteY4" fmla="*/ 1085850 h 3886200"/>
                <a:gd name="connsiteX5" fmla="*/ 552450 w 2178050"/>
                <a:gd name="connsiteY5" fmla="*/ 0 h 3886200"/>
                <a:gd name="connsiteX6" fmla="*/ 0 w 2178050"/>
                <a:gd name="connsiteY6" fmla="*/ 304800 h 388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050" h="3886200">
                  <a:moveTo>
                    <a:pt x="0" y="304800"/>
                  </a:moveTo>
                  <a:lnTo>
                    <a:pt x="1790700" y="1301750"/>
                  </a:lnTo>
                  <a:lnTo>
                    <a:pt x="1511300" y="3886200"/>
                  </a:lnTo>
                  <a:lnTo>
                    <a:pt x="1962150" y="3625850"/>
                  </a:lnTo>
                  <a:lnTo>
                    <a:pt x="2178050" y="1085850"/>
                  </a:lnTo>
                  <a:lnTo>
                    <a:pt x="55245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FF993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uppieren 14"/>
            <p:cNvGrpSpPr/>
            <p:nvPr/>
          </p:nvGrpSpPr>
          <p:grpSpPr>
            <a:xfrm>
              <a:off x="4434930" y="2812727"/>
              <a:ext cx="2773572" cy="3160074"/>
              <a:chOff x="4434930" y="2812727"/>
              <a:chExt cx="2773572" cy="3160074"/>
            </a:xfrm>
          </p:grpSpPr>
          <p:sp>
            <p:nvSpPr>
              <p:cNvPr id="11" name="Zylinder 10"/>
              <p:cNvSpPr/>
              <p:nvPr/>
            </p:nvSpPr>
            <p:spPr>
              <a:xfrm rot="6780000">
                <a:off x="4776904" y="3866235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Zylinder 27"/>
              <p:cNvSpPr/>
              <p:nvPr/>
            </p:nvSpPr>
            <p:spPr>
              <a:xfrm rot="7020000">
                <a:off x="4853104" y="4137847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Zylinder 28"/>
              <p:cNvSpPr/>
              <p:nvPr/>
            </p:nvSpPr>
            <p:spPr>
              <a:xfrm rot="6600000">
                <a:off x="4821354" y="3545860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Zylinder 29"/>
              <p:cNvSpPr/>
              <p:nvPr/>
            </p:nvSpPr>
            <p:spPr>
              <a:xfrm rot="6884450">
                <a:off x="4878504" y="3739235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Zylinder 31"/>
              <p:cNvSpPr/>
              <p:nvPr/>
            </p:nvSpPr>
            <p:spPr>
              <a:xfrm rot="6884450">
                <a:off x="4834054" y="4329785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Zylinder 36"/>
              <p:cNvSpPr/>
              <p:nvPr/>
            </p:nvSpPr>
            <p:spPr>
              <a:xfrm rot="6884450">
                <a:off x="4853104" y="4774285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Zylinder 37"/>
              <p:cNvSpPr/>
              <p:nvPr/>
            </p:nvSpPr>
            <p:spPr>
              <a:xfrm rot="6720000">
                <a:off x="4922954" y="4628235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Zylinder 38"/>
              <p:cNvSpPr/>
              <p:nvPr/>
            </p:nvSpPr>
            <p:spPr>
              <a:xfrm rot="6780000">
                <a:off x="4834053" y="5256885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Zylinder 40"/>
              <p:cNvSpPr/>
              <p:nvPr/>
            </p:nvSpPr>
            <p:spPr>
              <a:xfrm rot="7020000">
                <a:off x="5863942" y="4329784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Zylinder 41"/>
              <p:cNvSpPr/>
              <p:nvPr/>
            </p:nvSpPr>
            <p:spPr>
              <a:xfrm rot="6600000">
                <a:off x="5743403" y="3810605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Zylinder 42"/>
              <p:cNvSpPr/>
              <p:nvPr/>
            </p:nvSpPr>
            <p:spPr>
              <a:xfrm rot="6884450">
                <a:off x="5802413" y="4109403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Zylinder 43"/>
              <p:cNvSpPr/>
              <p:nvPr/>
            </p:nvSpPr>
            <p:spPr>
              <a:xfrm rot="7020000">
                <a:off x="5780602" y="4493279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Zylinder 44"/>
              <p:cNvSpPr/>
              <p:nvPr/>
            </p:nvSpPr>
            <p:spPr>
              <a:xfrm rot="6884450">
                <a:off x="5786554" y="4985207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Zylinder 45"/>
              <p:cNvSpPr/>
              <p:nvPr/>
            </p:nvSpPr>
            <p:spPr>
              <a:xfrm rot="6720000">
                <a:off x="5727468" y="4734438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Zylinder 46"/>
              <p:cNvSpPr/>
              <p:nvPr/>
            </p:nvSpPr>
            <p:spPr>
              <a:xfrm rot="6780000">
                <a:off x="5664907" y="5171787"/>
                <a:ext cx="73589" cy="727236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Zylinder 39"/>
              <p:cNvSpPr/>
              <p:nvPr/>
            </p:nvSpPr>
            <p:spPr>
              <a:xfrm rot="6780000">
                <a:off x="5600940" y="4270365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Zylinder 47"/>
              <p:cNvSpPr/>
              <p:nvPr/>
            </p:nvSpPr>
            <p:spPr>
              <a:xfrm rot="6600000">
                <a:off x="5504541" y="3336427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Zylinder 48"/>
              <p:cNvSpPr/>
              <p:nvPr/>
            </p:nvSpPr>
            <p:spPr>
              <a:xfrm rot="6884450">
                <a:off x="5985970" y="2790596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Zylinder 49"/>
              <p:cNvSpPr/>
              <p:nvPr/>
            </p:nvSpPr>
            <p:spPr>
              <a:xfrm rot="6884450">
                <a:off x="5813360" y="3279319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Zylinder 50"/>
              <p:cNvSpPr/>
              <p:nvPr/>
            </p:nvSpPr>
            <p:spPr>
              <a:xfrm rot="6884450">
                <a:off x="5802412" y="3684368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Zylinder 51"/>
              <p:cNvSpPr/>
              <p:nvPr/>
            </p:nvSpPr>
            <p:spPr>
              <a:xfrm rot="7020000">
                <a:off x="5737849" y="2964198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Zylinder 52"/>
              <p:cNvSpPr/>
              <p:nvPr/>
            </p:nvSpPr>
            <p:spPr>
              <a:xfrm rot="7260000">
                <a:off x="4864074" y="3424810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Zylinder 53"/>
              <p:cNvSpPr/>
              <p:nvPr/>
            </p:nvSpPr>
            <p:spPr>
              <a:xfrm rot="6884450">
                <a:off x="4878504" y="5102381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Zylinder 54"/>
              <p:cNvSpPr/>
              <p:nvPr/>
            </p:nvSpPr>
            <p:spPr>
              <a:xfrm rot="6540000">
                <a:off x="4847895" y="5557238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Zylinder 55"/>
              <p:cNvSpPr/>
              <p:nvPr/>
            </p:nvSpPr>
            <p:spPr>
              <a:xfrm rot="6600000">
                <a:off x="6792939" y="3684369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Zylinder 57"/>
              <p:cNvSpPr/>
              <p:nvPr/>
            </p:nvSpPr>
            <p:spPr>
              <a:xfrm rot="6960000">
                <a:off x="6567221" y="4454234"/>
                <a:ext cx="73589" cy="727236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Zylinder 58"/>
              <p:cNvSpPr/>
              <p:nvPr/>
            </p:nvSpPr>
            <p:spPr>
              <a:xfrm rot="7140000">
                <a:off x="6535796" y="3827879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Zylinder 59"/>
              <p:cNvSpPr/>
              <p:nvPr/>
            </p:nvSpPr>
            <p:spPr>
              <a:xfrm rot="7320000">
                <a:off x="6699558" y="2470753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Zylinder 60"/>
              <p:cNvSpPr/>
              <p:nvPr/>
            </p:nvSpPr>
            <p:spPr>
              <a:xfrm rot="6884450">
                <a:off x="6694350" y="3002848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Zylinder 61"/>
              <p:cNvSpPr/>
              <p:nvPr/>
            </p:nvSpPr>
            <p:spPr>
              <a:xfrm rot="6960000">
                <a:off x="6633559" y="3360877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Zylinder 62"/>
              <p:cNvSpPr/>
              <p:nvPr/>
            </p:nvSpPr>
            <p:spPr>
              <a:xfrm rot="7080000">
                <a:off x="6699559" y="2702675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Zylinder 64"/>
              <p:cNvSpPr/>
              <p:nvPr/>
            </p:nvSpPr>
            <p:spPr>
              <a:xfrm rot="6660000">
                <a:off x="6699558" y="4342694"/>
                <a:ext cx="73589" cy="727236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Zylinder 63"/>
              <p:cNvSpPr/>
              <p:nvPr/>
            </p:nvSpPr>
            <p:spPr>
              <a:xfrm rot="7200000">
                <a:off x="6599009" y="4659851"/>
                <a:ext cx="73589" cy="727236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Zylinder 56"/>
              <p:cNvSpPr/>
              <p:nvPr/>
            </p:nvSpPr>
            <p:spPr>
              <a:xfrm rot="7080000">
                <a:off x="6545783" y="4174842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Zylinder 65"/>
              <p:cNvSpPr/>
              <p:nvPr/>
            </p:nvSpPr>
            <p:spPr>
              <a:xfrm rot="6840000">
                <a:off x="6707962" y="4082045"/>
                <a:ext cx="73589" cy="757537"/>
              </a:xfrm>
              <a:prstGeom prst="can">
                <a:avLst>
                  <a:gd name="adj" fmla="val 53770"/>
                </a:avLst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uppieren 11"/>
            <p:cNvGrpSpPr/>
            <p:nvPr/>
          </p:nvGrpSpPr>
          <p:grpSpPr>
            <a:xfrm>
              <a:off x="3088711" y="994493"/>
              <a:ext cx="3040524" cy="2384356"/>
              <a:chOff x="3088711" y="994493"/>
              <a:chExt cx="3040524" cy="2384356"/>
            </a:xfrm>
          </p:grpSpPr>
          <p:sp>
            <p:nvSpPr>
              <p:cNvPr id="67" name="Zylinder 66"/>
              <p:cNvSpPr/>
              <p:nvPr/>
            </p:nvSpPr>
            <p:spPr>
              <a:xfrm>
                <a:off x="3425261" y="1752030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Zylinder 67"/>
              <p:cNvSpPr/>
              <p:nvPr/>
            </p:nvSpPr>
            <p:spPr>
              <a:xfrm>
                <a:off x="4161861" y="2323906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Zylinder 68"/>
              <p:cNvSpPr/>
              <p:nvPr/>
            </p:nvSpPr>
            <p:spPr>
              <a:xfrm rot="-360000">
                <a:off x="3088711" y="1752012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Zylinder 69"/>
              <p:cNvSpPr/>
              <p:nvPr/>
            </p:nvSpPr>
            <p:spPr>
              <a:xfrm rot="120000">
                <a:off x="3577661" y="2012005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Zylinder 70"/>
              <p:cNvSpPr/>
              <p:nvPr/>
            </p:nvSpPr>
            <p:spPr>
              <a:xfrm rot="60000">
                <a:off x="4452843" y="2310018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Zylinder 71"/>
              <p:cNvSpPr/>
              <p:nvPr/>
            </p:nvSpPr>
            <p:spPr>
              <a:xfrm rot="-300000">
                <a:off x="3939611" y="2072321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Zylinder 72"/>
              <p:cNvSpPr/>
              <p:nvPr/>
            </p:nvSpPr>
            <p:spPr>
              <a:xfrm rot="-300000">
                <a:off x="4516142" y="2621312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Zylinder 73"/>
              <p:cNvSpPr/>
              <p:nvPr/>
            </p:nvSpPr>
            <p:spPr>
              <a:xfrm rot="-180000">
                <a:off x="4816309" y="2509567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Zylinder 74"/>
              <p:cNvSpPr/>
              <p:nvPr/>
            </p:nvSpPr>
            <p:spPr>
              <a:xfrm rot="-60000">
                <a:off x="4366985" y="1132112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Zylinder 75"/>
              <p:cNvSpPr/>
              <p:nvPr/>
            </p:nvSpPr>
            <p:spPr>
              <a:xfrm rot="300000">
                <a:off x="4574611" y="994493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Zylinder 76"/>
              <p:cNvSpPr/>
              <p:nvPr/>
            </p:nvSpPr>
            <p:spPr>
              <a:xfrm rot="180000">
                <a:off x="4638254" y="1306805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Zylinder 78"/>
              <p:cNvSpPr/>
              <p:nvPr/>
            </p:nvSpPr>
            <p:spPr>
              <a:xfrm>
                <a:off x="5136030" y="1260095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Zylinder 79"/>
              <p:cNvSpPr/>
              <p:nvPr/>
            </p:nvSpPr>
            <p:spPr>
              <a:xfrm rot="-120000">
                <a:off x="4922953" y="1433453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Zylinder 80"/>
              <p:cNvSpPr/>
              <p:nvPr/>
            </p:nvSpPr>
            <p:spPr>
              <a:xfrm rot="180000">
                <a:off x="5406218" y="1502242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Zylinder 81"/>
              <p:cNvSpPr/>
              <p:nvPr/>
            </p:nvSpPr>
            <p:spPr>
              <a:xfrm rot="-180000">
                <a:off x="5374892" y="1734609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Zylinder 82"/>
              <p:cNvSpPr/>
              <p:nvPr/>
            </p:nvSpPr>
            <p:spPr>
              <a:xfrm>
                <a:off x="5662045" y="1566369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Zylinder 83"/>
              <p:cNvSpPr/>
              <p:nvPr/>
            </p:nvSpPr>
            <p:spPr>
              <a:xfrm rot="-120000">
                <a:off x="5806001" y="1958342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Zylinder 84"/>
              <p:cNvSpPr/>
              <p:nvPr/>
            </p:nvSpPr>
            <p:spPr>
              <a:xfrm rot="180000">
                <a:off x="6055646" y="1825635"/>
                <a:ext cx="73589" cy="757537"/>
              </a:xfrm>
              <a:prstGeom prst="can">
                <a:avLst>
                  <a:gd name="adj" fmla="val 53770"/>
                </a:avLst>
              </a:prstGeom>
              <a:solidFill>
                <a:srgbClr val="FF9933"/>
              </a:solidFill>
              <a:ln w="6350"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2" name="Textfeld 2051"/>
            <p:cNvSpPr txBox="1"/>
            <p:nvPr/>
          </p:nvSpPr>
          <p:spPr>
            <a:xfrm>
              <a:off x="6137182" y="1048054"/>
              <a:ext cx="2074157" cy="103874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AT" sz="2400" dirty="0" err="1" smtClean="0">
                  <a:latin typeface="+mn-lt"/>
                </a:rPr>
                <a:t>Fibers</a:t>
              </a:r>
              <a:r>
                <a:rPr lang="de-AT" sz="2400" dirty="0" smtClean="0">
                  <a:latin typeface="+mn-lt"/>
                </a:rPr>
                <a:t> in </a:t>
              </a:r>
            </a:p>
            <a:p>
              <a:r>
                <a:rPr lang="de-AT" sz="2400" dirty="0" smtClean="0">
                  <a:latin typeface="+mn-lt"/>
                </a:rPr>
                <a:t>Z-</a:t>
              </a:r>
              <a:r>
                <a:rPr lang="de-AT" sz="2400" dirty="0" err="1" smtClean="0">
                  <a:latin typeface="+mn-lt"/>
                </a:rPr>
                <a:t>direction</a:t>
              </a:r>
              <a:endParaRPr lang="en-US" sz="2400" dirty="0">
                <a:latin typeface="+mn-lt"/>
              </a:endParaRPr>
            </a:p>
          </p:txBody>
        </p:sp>
      </p:grpSp>
      <p:sp>
        <p:nvSpPr>
          <p:cNvPr id="121" name="Inhaltsplatzhalter 120"/>
          <p:cNvSpPr>
            <a:spLocks noGrp="1"/>
          </p:cNvSpPr>
          <p:nvPr>
            <p:ph sz="half" idx="26"/>
          </p:nvPr>
        </p:nvSpPr>
        <p:spPr>
          <a:xfrm>
            <a:off x="280151" y="2348234"/>
            <a:ext cx="3581400" cy="1138310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Fibers absorb forces </a:t>
            </a:r>
            <a:r>
              <a:rPr lang="en-US" sz="2400" dirty="0" smtClean="0">
                <a:latin typeface="+mn-lt"/>
              </a:rPr>
              <a:t>in  fiber direction</a:t>
            </a:r>
          </a:p>
          <a:p>
            <a:pPr>
              <a:spcBef>
                <a:spcPts val="4800"/>
              </a:spcBef>
            </a:pPr>
            <a:r>
              <a:rPr lang="en-US" sz="2400" dirty="0">
                <a:latin typeface="+mn-lt"/>
              </a:rPr>
              <a:t>Fibers determine the material characteristics</a:t>
            </a:r>
            <a:endParaRPr lang="de-AT" sz="2400" dirty="0">
              <a:latin typeface="+mn-lt"/>
            </a:endParaRPr>
          </a:p>
          <a:p>
            <a:endParaRPr lang="de-AT" sz="2400" dirty="0" smtClean="0">
              <a:latin typeface="+mn-lt"/>
            </a:endParaRPr>
          </a:p>
        </p:txBody>
      </p:sp>
      <p:sp>
        <p:nvSpPr>
          <p:cNvPr id="92" name="Textfeld 91"/>
          <p:cNvSpPr txBox="1"/>
          <p:nvPr/>
        </p:nvSpPr>
        <p:spPr>
          <a:xfrm>
            <a:off x="6043153" y="5312392"/>
            <a:ext cx="1614106" cy="830997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de-AT" sz="2400" dirty="0" err="1" smtClean="0">
                <a:latin typeface="+mn-lt"/>
              </a:rPr>
              <a:t>Fibers</a:t>
            </a:r>
            <a:r>
              <a:rPr lang="de-AT" sz="2400" dirty="0" smtClean="0">
                <a:latin typeface="+mn-lt"/>
              </a:rPr>
              <a:t> in </a:t>
            </a:r>
          </a:p>
          <a:p>
            <a:r>
              <a:rPr lang="de-AT" sz="2400" dirty="0">
                <a:latin typeface="+mn-lt"/>
              </a:rPr>
              <a:t>Y</a:t>
            </a:r>
            <a:r>
              <a:rPr lang="de-AT" sz="2400" dirty="0" smtClean="0">
                <a:latin typeface="+mn-lt"/>
              </a:rPr>
              <a:t>-</a:t>
            </a:r>
            <a:r>
              <a:rPr lang="de-AT" sz="2400" dirty="0" err="1" smtClean="0">
                <a:latin typeface="+mn-lt"/>
              </a:rPr>
              <a:t>direction</a:t>
            </a:r>
            <a:endParaRPr lang="en-US" sz="2400" dirty="0">
              <a:latin typeface="+mn-lt"/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6987854" y="3465658"/>
            <a:ext cx="2676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3DXCT </a:t>
            </a:r>
          </a:p>
          <a:p>
            <a:pPr algn="ctr"/>
            <a:r>
              <a:rPr lang="en-US" sz="2400" dirty="0" smtClean="0">
                <a:latin typeface="+mn-lt"/>
              </a:rPr>
              <a:t>dataset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37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0.10157 -0.0159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" y="-81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79500" y="795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21" grpId="0" uiExpand="1" build="p"/>
      <p:bldP spid="92" grpId="0" animBg="1"/>
      <p:bldP spid="10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41036\Desktop\pacific\PacifiVis2014_Presentation\over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4" y="1491557"/>
            <a:ext cx="7675017" cy="44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0" dirty="0" smtClean="0">
                <a:latin typeface="+mn-lt"/>
              </a:rPr>
              <a:t>Preprocessing and Visualization Tasks</a:t>
            </a:r>
            <a:endParaRPr lang="en-US" b="0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1066092" y="3058841"/>
            <a:ext cx="7239600" cy="2786743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6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AT" b="0" dirty="0" smtClean="0">
                <a:latin typeface="+mn-lt"/>
              </a:rPr>
              <a:t>Preprocessing</a:t>
            </a:r>
            <a:endParaRPr lang="en-US" b="0" dirty="0">
              <a:latin typeface="+mn-lt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FiberScout</a:t>
            </a:r>
            <a:r>
              <a:rPr lang="en-US" dirty="0"/>
              <a:t>: An Interactive Tool for Exploring and Analyzing Fiber Reinforced Polymers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6FD050F-6E99-4010-B761-FF0DAA7FD000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361948" y="5237689"/>
            <a:ext cx="356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latin typeface="+mn-lt"/>
              </a:rPr>
              <a:t>Input: 3DXCT </a:t>
            </a:r>
            <a:r>
              <a:rPr lang="de-AT" sz="2400" dirty="0" err="1" smtClean="0">
                <a:latin typeface="+mn-lt"/>
              </a:rPr>
              <a:t>scan</a:t>
            </a:r>
            <a:endParaRPr lang="de-AT" sz="2400" dirty="0" smtClean="0">
              <a:latin typeface="+mn-lt"/>
            </a:endParaRPr>
          </a:p>
          <a:p>
            <a:r>
              <a:rPr lang="de-AT" sz="2400" dirty="0" smtClean="0">
                <a:latin typeface="+mn-lt"/>
              </a:rPr>
              <a:t>(</a:t>
            </a:r>
            <a:r>
              <a:rPr lang="de-AT" sz="2400" dirty="0" err="1" smtClean="0">
                <a:latin typeface="+mn-lt"/>
              </a:rPr>
              <a:t>voxels</a:t>
            </a:r>
            <a:r>
              <a:rPr lang="de-AT" sz="2400" dirty="0" smtClean="0">
                <a:latin typeface="+mn-lt"/>
              </a:rPr>
              <a:t> </a:t>
            </a:r>
            <a:r>
              <a:rPr lang="de-AT" sz="2400" dirty="0" err="1" smtClean="0">
                <a:latin typeface="+mn-lt"/>
              </a:rPr>
              <a:t>with</a:t>
            </a:r>
            <a:r>
              <a:rPr lang="de-AT" sz="2400" dirty="0" smtClean="0">
                <a:latin typeface="+mn-lt"/>
              </a:rPr>
              <a:t> </a:t>
            </a:r>
            <a:r>
              <a:rPr lang="de-AT" sz="2400" dirty="0" err="1" smtClean="0">
                <a:latin typeface="+mn-lt"/>
              </a:rPr>
              <a:t>gray</a:t>
            </a:r>
            <a:r>
              <a:rPr lang="de-AT" sz="2400" dirty="0" smtClean="0">
                <a:latin typeface="+mn-lt"/>
              </a:rPr>
              <a:t> </a:t>
            </a:r>
            <a:r>
              <a:rPr lang="de-AT" sz="2400" dirty="0" err="1" smtClean="0">
                <a:latin typeface="+mn-lt"/>
              </a:rPr>
              <a:t>values</a:t>
            </a:r>
            <a:r>
              <a:rPr lang="de-AT" sz="2400" dirty="0" smtClean="0">
                <a:latin typeface="+mn-lt"/>
              </a:rPr>
              <a:t>)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457824" y="5247214"/>
            <a:ext cx="3673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latin typeface="+mn-lt"/>
              </a:rPr>
              <a:t>Output: </a:t>
            </a:r>
            <a:r>
              <a:rPr lang="de-AT" sz="2400" dirty="0" err="1" smtClean="0">
                <a:latin typeface="+mn-lt"/>
              </a:rPr>
              <a:t>label</a:t>
            </a:r>
            <a:r>
              <a:rPr lang="de-AT" sz="2400" dirty="0" smtClean="0">
                <a:latin typeface="+mn-lt"/>
              </a:rPr>
              <a:t> </a:t>
            </a:r>
            <a:r>
              <a:rPr lang="de-AT" sz="2400" dirty="0" err="1" smtClean="0">
                <a:latin typeface="+mn-lt"/>
              </a:rPr>
              <a:t>image</a:t>
            </a:r>
            <a:r>
              <a:rPr lang="de-AT" sz="2400" dirty="0" smtClean="0">
                <a:latin typeface="+mn-lt"/>
              </a:rPr>
              <a:t> </a:t>
            </a:r>
          </a:p>
          <a:p>
            <a:r>
              <a:rPr lang="de-AT" sz="2400" dirty="0" smtClean="0">
                <a:latin typeface="+mn-lt"/>
              </a:rPr>
              <a:t>(</a:t>
            </a:r>
            <a:r>
              <a:rPr lang="de-AT" sz="2400" dirty="0" err="1" smtClean="0">
                <a:latin typeface="+mn-lt"/>
              </a:rPr>
              <a:t>voxel</a:t>
            </a:r>
            <a:r>
              <a:rPr lang="de-AT" sz="2400" dirty="0" smtClean="0">
                <a:latin typeface="+mn-lt"/>
              </a:rPr>
              <a:t> </a:t>
            </a:r>
            <a:r>
              <a:rPr lang="de-AT" sz="2400" dirty="0" err="1" smtClean="0">
                <a:latin typeface="+mn-lt"/>
              </a:rPr>
              <a:t>with</a:t>
            </a:r>
            <a:r>
              <a:rPr lang="de-AT" sz="2400" dirty="0" smtClean="0">
                <a:latin typeface="+mn-lt"/>
              </a:rPr>
              <a:t> </a:t>
            </a:r>
            <a:r>
              <a:rPr lang="de-AT" sz="2400" dirty="0" err="1" smtClean="0">
                <a:latin typeface="+mn-lt"/>
              </a:rPr>
              <a:t>fiberIDs</a:t>
            </a:r>
            <a:r>
              <a:rPr lang="de-AT" sz="2400" dirty="0" smtClean="0">
                <a:latin typeface="+mn-lt"/>
              </a:rPr>
              <a:t>)</a:t>
            </a:r>
            <a:endParaRPr lang="en-US" sz="2400" dirty="0">
              <a:latin typeface="+mn-lt"/>
            </a:endParaRPr>
          </a:p>
        </p:txBody>
      </p:sp>
      <p:sp>
        <p:nvSpPr>
          <p:cNvPr id="13" name="Pfeil nach unten 12"/>
          <p:cNvSpPr/>
          <p:nvPr/>
        </p:nvSpPr>
        <p:spPr>
          <a:xfrm rot="16200000">
            <a:off x="4375929" y="3090542"/>
            <a:ext cx="419100" cy="84610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uppieren 14"/>
          <p:cNvGrpSpPr/>
          <p:nvPr/>
        </p:nvGrpSpPr>
        <p:grpSpPr>
          <a:xfrm>
            <a:off x="437212" y="1793989"/>
            <a:ext cx="8331860" cy="3405600"/>
            <a:chOff x="437212" y="1976025"/>
            <a:chExt cx="8331860" cy="34056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" r="1709" b="575"/>
            <a:stretch/>
          </p:blipFill>
          <p:spPr bwMode="auto">
            <a:xfrm>
              <a:off x="437212" y="1976025"/>
              <a:ext cx="3301200" cy="340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6" descr="C:\Users\p41036\Desktop\Unbenannt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" t="369" r="123" b="271"/>
            <a:stretch/>
          </p:blipFill>
          <p:spPr bwMode="auto">
            <a:xfrm>
              <a:off x="5435932" y="1976025"/>
              <a:ext cx="3333140" cy="340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feld 15"/>
          <p:cNvSpPr txBox="1"/>
          <p:nvPr/>
        </p:nvSpPr>
        <p:spPr>
          <a:xfrm>
            <a:off x="2276039" y="1327690"/>
            <a:ext cx="389977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400" dirty="0" err="1" smtClean="0">
                <a:latin typeface="+mn-lt"/>
              </a:rPr>
              <a:t>Specimen</a:t>
            </a:r>
            <a:r>
              <a:rPr lang="de-AT" sz="2400" dirty="0" smtClean="0">
                <a:latin typeface="+mn-lt"/>
              </a:rPr>
              <a:t> </a:t>
            </a:r>
            <a:r>
              <a:rPr lang="de-AT" sz="2400" dirty="0" err="1" smtClean="0">
                <a:latin typeface="+mn-lt"/>
              </a:rPr>
              <a:t>of</a:t>
            </a:r>
            <a:r>
              <a:rPr lang="de-AT" sz="2400" dirty="0" smtClean="0">
                <a:latin typeface="+mn-lt"/>
              </a:rPr>
              <a:t> a </a:t>
            </a:r>
            <a:r>
              <a:rPr lang="de-AT" sz="2400" dirty="0" err="1" smtClean="0">
                <a:latin typeface="+mn-lt"/>
              </a:rPr>
              <a:t>glass</a:t>
            </a:r>
            <a:r>
              <a:rPr lang="de-AT" sz="2400" dirty="0" smtClean="0">
                <a:latin typeface="+mn-lt"/>
              </a:rPr>
              <a:t> </a:t>
            </a:r>
            <a:r>
              <a:rPr lang="de-AT" sz="2400" dirty="0" err="1" smtClean="0">
                <a:latin typeface="+mn-lt"/>
              </a:rPr>
              <a:t>fiber</a:t>
            </a:r>
            <a:endParaRPr lang="de-AT" sz="2400" dirty="0" smtClean="0">
              <a:latin typeface="+mn-lt"/>
            </a:endParaRPr>
          </a:p>
          <a:p>
            <a:r>
              <a:rPr lang="de-AT" sz="2400" dirty="0" smtClean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reinforced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smtClean="0">
                <a:latin typeface="+mn-lt"/>
              </a:rPr>
              <a:t>polymer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010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H OÖ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Zust_x00e4_ndigkeit xmlns="684d8d61-7651-461f-a214-b53d540737da"/>
    <TaxKeywordTaxHTField xmlns="eecc0c67-01b8-4772-9606-ee31e8eef3ee">
      <Terms xmlns="http://schemas.microsoft.com/office/infopath/2007/PartnerControls"/>
    </TaxKeywordTaxHTField>
    <Herkunft1TaxHTField0 xmlns="6d310824-5500-480e-ac5b-3e1aeef9ffa4">
      <Terms xmlns="http://schemas.microsoft.com/office/infopath/2007/PartnerControls">
        <TermInfo xmlns="http://schemas.microsoft.com/office/infopath/2007/PartnerControls">
          <TermName xmlns="http://schemas.microsoft.com/office/infopath/2007/PartnerControls">Zentrale</TermName>
          <TermId xmlns="http://schemas.microsoft.com/office/infopath/2007/PartnerControls">42aefac8-b735-4523-835e-1fb90d7bbea0</TermId>
        </TermInfo>
      </Terms>
    </Herkunft1TaxHTField0>
    <RolleTaxHTField0 xmlns="684d8d61-7651-461f-a214-b53d540737da">
      <Terms xmlns="http://schemas.microsoft.com/office/infopath/2007/PartnerControls">
        <TermInfo xmlns="http://schemas.microsoft.com/office/infopath/2007/PartnerControls">
          <TermName xmlns="http://schemas.microsoft.com/office/infopath/2007/PartnerControls">F＆E</TermName>
          <TermId xmlns="http://schemas.microsoft.com/office/infopath/2007/PartnerControls">c77d1201-8670-4119-87f7-30194efd856e</TermId>
        </TermInfo>
        <TermInfo xmlns="http://schemas.microsoft.com/office/infopath/2007/PartnerControls">
          <TermName xmlns="http://schemas.microsoft.com/office/infopath/2007/PartnerControls">Zentrale</TermName>
          <TermId xmlns="http://schemas.microsoft.com/office/infopath/2007/PartnerControls">42aefac8-b735-4523-835e-1fb90d7bbea0</TermId>
        </TermInfo>
      </Terms>
    </RolleTaxHTField0>
    <TaxCatchAll xmlns="486f3bd0-e742-44e7-91d0-937bb718f3f9">
      <Value>161</Value>
      <Value>262</Value>
      <Value>69</Value>
      <Value>164</Value>
      <Value>49</Value>
      <Value>108</Value>
    </TaxCatchAll>
    <PublishingExpirationDate xmlns="http://schemas.microsoft.com/sharepoint/v3" xsi:nil="true"/>
    <Vertraulichkeitsstufe xmlns="486f3bd0-e742-44e7-91d0-937bb718f3f9">nicht öffentlich</Vertraulichkeitsstufe>
    <PublishingStartDate xmlns="http://schemas.microsoft.com/sharepoint/v3" xsi:nil="true"/>
    <BereichTaxHTField0 xmlns="6d310824-5500-480e-ac5b-3e1aeef9ffa4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Marketing</TermName>
          <TermId xmlns="http://schemas.microsoft.com/office/infopath/2007/PartnerControls">5c30125b-3de4-4cbf-92ba-2175c25c40d1</TermId>
        </TermInfo>
      </Terms>
    </BereichTaxHTField0>
    <InhaltstypTaxHTField0 xmlns="6d310824-5500-480e-ac5b-3e1aeef9ffa4">
      <Terms xmlns="http://schemas.microsoft.com/office/infopath/2007/PartnerControls">
        <TermInfo xmlns="http://schemas.microsoft.com/office/infopath/2007/PartnerControls">
          <TermName xmlns="http://schemas.microsoft.com/office/infopath/2007/PartnerControls">Vorlagen Deutsch</TermName>
          <TermId xmlns="http://schemas.microsoft.com/office/infopath/2007/PartnerControls">b9b63e42-905a-4e82-84d5-7fe78ff3e203</TermId>
        </TermInfo>
      </Terms>
    </InhaltstypTaxHTField0>
    <ThemaTaxHTField0 xmlns="6d310824-5500-480e-ac5b-3e1aeef9ffa4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Marketing - PR</TermName>
          <TermId xmlns="http://schemas.microsoft.com/office/infopath/2007/PartnerControls">85673cd1-662f-43e4-a1ba-da521e7bd8f2</TermId>
        </TermInfo>
      </Terms>
    </ThemaTaxHTField0>
    <_dlc_DocId xmlns="486f3bd0-e742-44e7-91d0-937bb718f3f9">FAD74KTY4Y7Q-866-452</_dlc_DocId>
    <_dlc_DocIdUrl xmlns="486f3bd0-e742-44e7-91d0-937bb718f3f9">
      <Url>https://intranet.fhooe.at/zentrale-services/_layouts/DocIdRedir.aspx?ID=FAD74KTY4Y7Q-866-452</Url>
      <Description>FAD74KTY4Y7Q-866-452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LongProperties xmlns="http://schemas.microsoft.com/office/2006/metadata/longProperties">
  <LongProp xmlns="" name="TaxCatchAll"><![CDATA[161;#F＆E|c77d1201-8670-4119-87f7-30194efd856e;#262;#Vorlagen Deutsch|b9b63e42-905a-4e82-84d5-7fe78ff3e203;#69;#Marketing|5c30125b-3de4-4cbf-92ba-2175c25c40d1;#164;#Zentrale|42aefac8-b735-4523-835e-1fb90d7bbea0;#49;#Zentrale|42aefac8-b735-4523-835e-1fb90d7bbea0;#108;#Marketing - PR|85673cd1-662f-43e4-a1ba-da521e7bd8f2]]></LongProp>
</Long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6247CB954696A44AB6936F01BEA1CF8" ma:contentTypeVersion="30" ma:contentTypeDescription="Ein neues Dokument erstellen." ma:contentTypeScope="" ma:versionID="353784869ec239d01a2f882690a4cf3f">
  <xsd:schema xmlns:xsd="http://www.w3.org/2001/XMLSchema" xmlns:xs="http://www.w3.org/2001/XMLSchema" xmlns:p="http://schemas.microsoft.com/office/2006/metadata/properties" xmlns:ns1="http://schemas.microsoft.com/sharepoint/v3" xmlns:ns2="6d310824-5500-480e-ac5b-3e1aeef9ffa4" xmlns:ns3="486f3bd0-e742-44e7-91d0-937bb718f3f9" xmlns:ns4="eecc0c67-01b8-4772-9606-ee31e8eef3ee" xmlns:ns5="684d8d61-7651-461f-a214-b53d540737da" targetNamespace="http://schemas.microsoft.com/office/2006/metadata/properties" ma:root="true" ma:fieldsID="be461756e69a2eab47d9a0fb3ea50923" ns1:_="" ns2:_="" ns3:_="" ns4:_="" ns5:_="">
    <xsd:import namespace="http://schemas.microsoft.com/sharepoint/v3"/>
    <xsd:import namespace="6d310824-5500-480e-ac5b-3e1aeef9ffa4"/>
    <xsd:import namespace="486f3bd0-e742-44e7-91d0-937bb718f3f9"/>
    <xsd:import namespace="eecc0c67-01b8-4772-9606-ee31e8eef3ee"/>
    <xsd:import namespace="684d8d61-7651-461f-a214-b53d540737da"/>
    <xsd:element name="properties">
      <xsd:complexType>
        <xsd:sequence>
          <xsd:element name="documentManagement">
            <xsd:complexType>
              <xsd:all>
                <xsd:element ref="ns3:_dlc_DocId" minOccurs="0"/>
                <xsd:element ref="ns3:_dlc_DocIdUrl" minOccurs="0"/>
                <xsd:element ref="ns3:_dlc_DocIdPersistId" minOccurs="0"/>
                <xsd:element ref="ns2:Herkunft1TaxHTField0" minOccurs="0"/>
                <xsd:element ref="ns3:TaxCatchAll" minOccurs="0"/>
                <xsd:element ref="ns2:InhaltstypTaxHTField0" minOccurs="0"/>
                <xsd:element ref="ns2:ThemaTaxHTField0" minOccurs="0"/>
                <xsd:element ref="ns3:Vertraulichkeitsstufe"/>
                <xsd:element ref="ns2:BereichTaxHTField0" minOccurs="0"/>
                <xsd:element ref="ns1:PublishingStartDate" minOccurs="0"/>
                <xsd:element ref="ns1:PublishingExpirationDate" minOccurs="0"/>
                <xsd:element ref="ns4:TaxKeywordTaxHTField" minOccurs="0"/>
                <xsd:element ref="ns5:RolleTaxHTField0" minOccurs="0"/>
                <xsd:element ref="ns5:Zust_x00e4_ndigkei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1" nillable="true" ma:displayName="Scheduling Start Date" ma:hidden="true" ma:internalName="PublishingStartDate" ma:readOnly="false">
      <xsd:simpleType>
        <xsd:restriction base="dms:Unknown"/>
      </xsd:simpleType>
    </xsd:element>
    <xsd:element name="PublishingExpirationDate" ma:index="22" nillable="true" ma:displayName="Scheduling End Date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310824-5500-480e-ac5b-3e1aeef9ffa4" elementFormDefault="qualified">
    <xsd:import namespace="http://schemas.microsoft.com/office/2006/documentManagement/types"/>
    <xsd:import namespace="http://schemas.microsoft.com/office/infopath/2007/PartnerControls"/>
    <xsd:element name="Herkunft1TaxHTField0" ma:index="12" ma:taxonomy="true" ma:internalName="Herkunft1TaxHTField0" ma:taxonomyFieldName="Herkunft1" ma:displayName="Herkunft" ma:fieldId="{3eaf9a92-4859-4c18-8b05-32cc9e9a117d}" ma:sspId="358b686e-9b3f-48b9-bb68-7c8a6cabd534" ma:termSetId="3fb22198-1abe-4405-83a9-4af7250feb3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haltstypTaxHTField0" ma:index="15" ma:taxonomy="true" ma:internalName="InhaltstypTaxHTField0" ma:taxonomyFieldName="Inhaltstyp" ma:displayName="Inhaltstyp" ma:default="" ma:fieldId="{306bdd86-bed2-4a54-bd90-68ad83b8bf0c}" ma:taxonomyMulti="true" ma:sspId="358b686e-9b3f-48b9-bb68-7c8a6cabd534" ma:termSetId="cc1b6cb5-42fa-4290-83a3-1b9de52c0bd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hemaTaxHTField0" ma:index="17" ma:taxonomy="true" ma:internalName="ThemaTaxHTField0" ma:taxonomyFieldName="Thema" ma:displayName="Thema" ma:default="" ma:fieldId="{6ee0841f-01e1-4a08-83b4-b85f3d416a47}" ma:taxonomyMulti="true" ma:sspId="358b686e-9b3f-48b9-bb68-7c8a6cabd534" ma:termSetId="57611813-7a87-44b8-9293-53ae28011b4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ereichTaxHTField0" ma:index="20" ma:taxonomy="true" ma:internalName="BereichTaxHTField0" ma:taxonomyFieldName="Bereich" ma:displayName="Bereich" ma:default="" ma:fieldId="{a5acad8a-200d-4efc-bbd5-dc686352b2df}" ma:sspId="358b686e-9b3f-48b9-bb68-7c8a6cabd534" ma:termSetId="1257ddc0-6b91-4fc5-aa0d-6cac4410931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6f3bd0-e742-44e7-91d0-937bb718f3f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3" nillable="true" ma:displayName="Taxonomy Catch All Column" ma:hidden="true" ma:list="{28d7af73-dd85-4433-9cc8-34cfd5e80514}" ma:internalName="TaxCatchAll" ma:showField="CatchAllData" ma:web="486f3bd0-e742-44e7-91d0-937bb718f3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Vertraulichkeitsstufe" ma:index="18" ma:displayName="Vertraulichkeitsstufe" ma:default="nicht öffentlich" ma:format="Dropdown" ma:hidden="true" ma:internalName="Vertraulichkeitsstufe" ma:readOnly="false">
      <xsd:simpleType>
        <xsd:restriction base="dms:Choice">
          <xsd:enumeration value="nicht öffentlich"/>
          <xsd:enumeration value="öffentlich"/>
          <xsd:enumeration value="vertraulich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c0c67-01b8-4772-9606-ee31e8eef3ee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4" nillable="true" ma:taxonomy="true" ma:internalName="TaxKeywordTaxHTField" ma:taxonomyFieldName="TaxKeyword" ma:displayName="Unternehmensstichwörter" ma:fieldId="{23f27201-bee3-471e-b2e7-b64fd8b7ca38}" ma:taxonomyMulti="true" ma:sspId="358b686e-9b3f-48b9-bb68-7c8a6cabd53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4d8d61-7651-461f-a214-b53d540737da" elementFormDefault="qualified">
    <xsd:import namespace="http://schemas.microsoft.com/office/2006/documentManagement/types"/>
    <xsd:import namespace="http://schemas.microsoft.com/office/infopath/2007/PartnerControls"/>
    <xsd:element name="RolleTaxHTField0" ma:index="26" nillable="true" ma:taxonomy="true" ma:internalName="RolleTaxHTField0" ma:taxonomyFieldName="Rolle" ma:displayName="Rolle" ma:default="" ma:fieldId="{2b39ef20-4117-49bf-98fe-bd0f6522961f}" ma:taxonomyMulti="true" ma:sspId="358b686e-9b3f-48b9-bb68-7c8a6cabd534" ma:termSetId="97cbd47f-1b5d-41f3-8c41-ca10761efc8a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Zust_x00e4_ndigkeit" ma:index="27" nillable="true" ma:displayName="Zuständigkeit" ma:list="{be4621a7-4577-4b95-8db7-d854b912caca}" ma:internalName="Zust_x00e4_ndigkeit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Inhaltstyp"/>
        <xsd:element ref="dc:title" minOccurs="0" maxOccurs="1" ma:index="1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72F9DB-CA28-41F4-8A34-A5B33FA0ADA9}">
  <ds:schemaRefs>
    <ds:schemaRef ds:uri="http://www.w3.org/XML/1998/namespace"/>
    <ds:schemaRef ds:uri="http://schemas.microsoft.com/sharepoint/v3"/>
    <ds:schemaRef ds:uri="eecc0c67-01b8-4772-9606-ee31e8eef3ee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684d8d61-7651-461f-a214-b53d540737da"/>
    <ds:schemaRef ds:uri="486f3bd0-e742-44e7-91d0-937bb718f3f9"/>
    <ds:schemaRef ds:uri="6d310824-5500-480e-ac5b-3e1aeef9ffa4"/>
  </ds:schemaRefs>
</ds:datastoreItem>
</file>

<file path=customXml/itemProps2.xml><?xml version="1.0" encoding="utf-8"?>
<ds:datastoreItem xmlns:ds="http://schemas.openxmlformats.org/officeDocument/2006/customXml" ds:itemID="{1BF3B729-1065-4D0F-A27B-46176717AEF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4F6D296-2878-4DB5-A1FF-FB93114C09C5}">
  <ds:schemaRefs>
    <ds:schemaRef ds:uri="http://schemas.microsoft.com/office/2006/metadata/longProperties"/>
    <ds:schemaRef ds:uri=""/>
  </ds:schemaRefs>
</ds:datastoreItem>
</file>

<file path=customXml/itemProps4.xml><?xml version="1.0" encoding="utf-8"?>
<ds:datastoreItem xmlns:ds="http://schemas.openxmlformats.org/officeDocument/2006/customXml" ds:itemID="{C6DDFA11-C226-48C5-82F0-43E50C500F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310824-5500-480e-ac5b-3e1aeef9ffa4"/>
    <ds:schemaRef ds:uri="486f3bd0-e742-44e7-91d0-937bb718f3f9"/>
    <ds:schemaRef ds:uri="eecc0c67-01b8-4772-9606-ee31e8eef3ee"/>
    <ds:schemaRef ds:uri="684d8d61-7651-461f-a214-b53d540737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3D9913BF-B39A-4AF0-A5D0-7B77A913E1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2120</Words>
  <Application>Microsoft Office PowerPoint</Application>
  <PresentationFormat>Bildschirmpräsentation (4:3)</PresentationFormat>
  <Paragraphs>319</Paragraphs>
  <Slides>26</Slides>
  <Notes>24</Notes>
  <HiddenSlides>0</HiddenSlides>
  <MMClips>4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FH OÖ</vt:lpstr>
      <vt:lpstr>FiberScout: An Interactive Tool for Exploring and Analyzing Fiber Reinforced Polymers</vt:lpstr>
      <vt:lpstr>Fiber Reinforced Polymers (FRPs) in Aeronautics</vt:lpstr>
      <vt:lpstr>Industrial 3D X-Ray Computed Tomography (3DXCT)</vt:lpstr>
      <vt:lpstr>Industrial 3D X-Ray Computed Tomography (3DXCT)</vt:lpstr>
      <vt:lpstr>Industrial 3D X-Ray Computed Tomography (3DXCT)</vt:lpstr>
      <vt:lpstr>Industrial 3D X-Ray Computed Tomography (3DXCT)</vt:lpstr>
      <vt:lpstr>Why are the material experts interested in fibers?</vt:lpstr>
      <vt:lpstr>Preprocessing and Visualization Tasks</vt:lpstr>
      <vt:lpstr>Preprocessing</vt:lpstr>
      <vt:lpstr>Preprocessing</vt:lpstr>
      <vt:lpstr>Preprocessing and Visualization Tasks</vt:lpstr>
      <vt:lpstr>Task 1: Fiber Classification</vt:lpstr>
      <vt:lpstr>Task 1: Fiber Classification</vt:lpstr>
      <vt:lpstr>Preprocessing and Visualization Tasks</vt:lpstr>
      <vt:lpstr>Task 2: Fiber Length Distribution</vt:lpstr>
      <vt:lpstr>Task 2: Polar Plot</vt:lpstr>
      <vt:lpstr>Task 2: Polar Plot</vt:lpstr>
      <vt:lpstr>Task 2: Fiber Orientation Distribution</vt:lpstr>
      <vt:lpstr>Preprocessing and Visualization Tasks</vt:lpstr>
      <vt:lpstr>Task 3: Metadata Visualization</vt:lpstr>
      <vt:lpstr>Task 3: Blob Visualization</vt:lpstr>
      <vt:lpstr>Task 3: Blob Visualization</vt:lpstr>
      <vt:lpstr>Evaluation: Domain Experts Feedback</vt:lpstr>
      <vt:lpstr>Conclusion</vt:lpstr>
      <vt:lpstr>Conclusion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FHO_PPT-Vorlage_FuE</dc:title>
  <dc:creator>Weissenböck Johannes</dc:creator>
  <cp:lastModifiedBy>Weissenböck Johannes</cp:lastModifiedBy>
  <cp:revision>516</cp:revision>
  <dcterms:created xsi:type="dcterms:W3CDTF">2009-09-21T07:23:09Z</dcterms:created>
  <dcterms:modified xsi:type="dcterms:W3CDTF">2014-03-06T05:58:30Z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FAD74KTY4Y7Q-866-347</vt:lpwstr>
  </property>
  <property fmtid="{D5CDD505-2E9C-101B-9397-08002B2CF9AE}" pid="3" name="_dlc_DocIdItemGuid">
    <vt:lpwstr>c218e83c-c623-4486-b431-84051b7e8690</vt:lpwstr>
  </property>
  <property fmtid="{D5CDD505-2E9C-101B-9397-08002B2CF9AE}" pid="4" name="_dlc_DocIdUrl">
    <vt:lpwstr>https://intranet.fhooe.at/zentrale-services/_layouts/DocIdRedir.aspx?ID=FAD74KTY4Y7Q-866-347, FAD74KTY4Y7Q-866-347</vt:lpwstr>
  </property>
  <property fmtid="{D5CDD505-2E9C-101B-9397-08002B2CF9AE}" pid="5" name="Herkunft1">
    <vt:lpwstr>49;#Zentrale|42aefac8-b735-4523-835e-1fb90d7bbea0</vt:lpwstr>
  </property>
  <property fmtid="{D5CDD505-2E9C-101B-9397-08002B2CF9AE}" pid="6" name="TaxKeyword">
    <vt:lpwstr/>
  </property>
  <property fmtid="{D5CDD505-2E9C-101B-9397-08002B2CF9AE}" pid="7" name="Bereich">
    <vt:lpwstr>69;#Marketing|5c30125b-3de4-4cbf-92ba-2175c25c40d1</vt:lpwstr>
  </property>
  <property fmtid="{D5CDD505-2E9C-101B-9397-08002B2CF9AE}" pid="8" name="Rolle">
    <vt:lpwstr>161;#F＆E|c77d1201-8670-4119-87f7-30194efd856e;#164;#Zentrale|42aefac8-b735-4523-835e-1fb90d7bbea0</vt:lpwstr>
  </property>
  <property fmtid="{D5CDD505-2E9C-101B-9397-08002B2CF9AE}" pid="9" name="Inhaltstyp">
    <vt:lpwstr>262;#Vorlagen Deutsch|b9b63e42-905a-4e82-84d5-7fe78ff3e203</vt:lpwstr>
  </property>
  <property fmtid="{D5CDD505-2E9C-101B-9397-08002B2CF9AE}" pid="10" name="Thema">
    <vt:lpwstr>108;#Marketing - PR|85673cd1-662f-43e4-a1ba-da521e7bd8f2</vt:lpwstr>
  </property>
  <property fmtid="{D5CDD505-2E9C-101B-9397-08002B2CF9AE}" pid="11" name="ContentTypeId">
    <vt:lpwstr>0x010100B6247CB954696A44AB6936F01BEA1CF8</vt:lpwstr>
  </property>
</Properties>
</file>